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3" r:id="rId3"/>
    <p:sldId id="260" r:id="rId4"/>
    <p:sldId id="258" r:id="rId5"/>
    <p:sldId id="277" r:id="rId6"/>
    <p:sldId id="259" r:id="rId7"/>
    <p:sldId id="262" r:id="rId8"/>
    <p:sldId id="263" r:id="rId9"/>
    <p:sldId id="264" r:id="rId10"/>
    <p:sldId id="293" r:id="rId11"/>
    <p:sldId id="268" r:id="rId12"/>
    <p:sldId id="292" r:id="rId13"/>
    <p:sldId id="295" r:id="rId14"/>
    <p:sldId id="296" r:id="rId15"/>
    <p:sldId id="317" r:id="rId16"/>
    <p:sldId id="315" r:id="rId17"/>
    <p:sldId id="304" r:id="rId18"/>
    <p:sldId id="266" r:id="rId19"/>
    <p:sldId id="270" r:id="rId20"/>
    <p:sldId id="274" r:id="rId21"/>
    <p:sldId id="276" r:id="rId22"/>
    <p:sldId id="297" r:id="rId23"/>
    <p:sldId id="299" r:id="rId24"/>
    <p:sldId id="301" r:id="rId25"/>
    <p:sldId id="300" r:id="rId26"/>
    <p:sldId id="298" r:id="rId27"/>
    <p:sldId id="281" r:id="rId28"/>
    <p:sldId id="291" r:id="rId29"/>
    <p:sldId id="302" r:id="rId30"/>
    <p:sldId id="305" r:id="rId31"/>
    <p:sldId id="306" r:id="rId32"/>
    <p:sldId id="31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286" r:id="rId42"/>
    <p:sldId id="287" r:id="rId43"/>
    <p:sldId id="290" r:id="rId44"/>
    <p:sldId id="271" r:id="rId45"/>
    <p:sldId id="289" r:id="rId46"/>
  </p:sldIdLst>
  <p:sldSz cx="12192000" cy="6858000"/>
  <p:notesSz cx="6858000" cy="9144000"/>
  <p:defaultTextStyle>
    <a:defPPr>
      <a:defRPr lang="en-BR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94B639-53C3-8145-8C49-F641EC21275E}">
          <p14:sldIdLst>
            <p14:sldId id="256"/>
            <p14:sldId id="303"/>
            <p14:sldId id="260"/>
            <p14:sldId id="258"/>
            <p14:sldId id="277"/>
            <p14:sldId id="259"/>
            <p14:sldId id="262"/>
            <p14:sldId id="263"/>
            <p14:sldId id="264"/>
            <p14:sldId id="293"/>
            <p14:sldId id="268"/>
            <p14:sldId id="292"/>
            <p14:sldId id="295"/>
            <p14:sldId id="296"/>
            <p14:sldId id="317"/>
            <p14:sldId id="315"/>
            <p14:sldId id="304"/>
            <p14:sldId id="266"/>
            <p14:sldId id="270"/>
            <p14:sldId id="274"/>
            <p14:sldId id="276"/>
            <p14:sldId id="297"/>
            <p14:sldId id="299"/>
            <p14:sldId id="301"/>
            <p14:sldId id="300"/>
            <p14:sldId id="298"/>
            <p14:sldId id="281"/>
            <p14:sldId id="291"/>
            <p14:sldId id="302"/>
            <p14:sldId id="305"/>
            <p14:sldId id="306"/>
            <p14:sldId id="31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86"/>
            <p14:sldId id="287"/>
            <p14:sldId id="290"/>
            <p14:sldId id="271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flavia@gmail.com" initials="s" lastIdx="1" clrIdx="0">
    <p:extLst>
      <p:ext uri="{19B8F6BF-5375-455C-9EA6-DF929625EA0E}">
        <p15:presenceInfo xmlns:p15="http://schemas.microsoft.com/office/powerpoint/2012/main" userId="ff783bf2ef4e1f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AF"/>
    <a:srgbClr val="0379FF"/>
    <a:srgbClr val="43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21"/>
  </p:normalViewPr>
  <p:slideViewPr>
    <p:cSldViewPr snapToGrid="0" snapToObjects="1" showGuides="1">
      <p:cViewPr varScale="1">
        <p:scale>
          <a:sx n="103" d="100"/>
          <a:sy n="103" d="100"/>
        </p:scale>
        <p:origin x="560" y="184"/>
      </p:cViewPr>
      <p:guideLst>
        <p:guide orient="horz" pos="2092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0:50.757"/>
    </inkml:context>
    <inkml:brush xml:id="br0">
      <inkml:brushProperty name="width" value="0.08571" units="cm"/>
      <inkml:brushProperty name="height" value="0.08571" units="cm"/>
      <inkml:brushProperty name="color" value="#C00000"/>
    </inkml:brush>
  </inkml:definitions>
  <inkml:trace contextRef="#ctx0" brushRef="#br0">1 4163 18250,'68'-32'291,"-9"1"-123,-36 15-135,0-2 46,0-1-57,-2 4-22,-1 1 0,-5 2 11,3 3 23,-3-1-34,2 0 56,-1 1-22,1-3 10,1 2-21,-1-3 33,5 1-45,-2-1 11,2 1 12,1-1-23,-2 1 34,3-1-23,5-5 1,-5 6-1,5-5 1,-10 6 10,1-1 1,-3-1-1,3 1-10,-3 0 22,5-6-11,-6 6-23,2-6 11,-6 7 12,1-1-34,1-2 0,1-1 22,1-3 57,10-14-79,-7 6 33,7-10 12,-9 13-90,-1 2 57,-1 5-12,-1 1 0,-1 3-12,3-6 46,-5 4-56,5-4 66,-5 6-66,1-3 56,-1 1-46,6-7 12,-7 4 0,6-2 12,-8 7-35,-1 2 68,1 3-90,-4-1 101,4 0-89,-2-2 44,3-3-22,-1-1 22,0-1-11,6-7 11,-2 4-33,2-4 55,-2 5-55,-3 1 67,3 1-79,-3-1 45,1 3-11,-4-1 0,2 1-22,4-5 67,-2 2-90,5-4 90,-4 2-79,1-3 56,1 0-22,-1-4 0,1 4 0,5-14 12,-5 9-35,6-6 68,-7 11-79,-1 5 79,-1 1-67,-2-1 22,0 3 0,1-1 0,-1 1-23,4-7 68,-3 6-90,3-6 90,-4 6-67,1 1 44,1-5-44,0 1 33,1-2-11,1-5 22,-3 8-66,1-4 88,0 6-111,-3 3 134,3-1-111,-4 4 66,1-1-22,-1 1 0,-1 0-11,4-6 44,0 2-77,1-4 100,-2 4-101,0-3 56,1 2-11,-1-1 0,0 2 0,2-3 22,-3 3-66,5-1 100,-7 3-101,4 2 90,-2-1-79,1-1 34,2 0 0,1-5 0,1 1-22,3-7 55,-4 6-66,3-1 55,-6 7-78,1 1 90,-1 2-46,-4-1 12,2-2-11,2 0 11,1-2-22,1 3 55,4-3-10,-3 0-12,5-8-11,-1 0 0,2-2-22,-1 3 10,-1 1 12,-1 3 12,-3 3-57,-3 3 67,-2 2-44,0 0 11,1 3 11,1-2-23,0 0 12,4-3 33,-2-3-44,2 3 89,-2-2-100,-2 3 66,4-1-44,-3 0 11,3 1-34,-1 0 34,-1 0-11,6-1 34,-5 1-46,4 1 57,-5 2-68,0-2 57,-1 2-23,1-2 0,0 0-34,10-1 68,-3-1-68,8 2 101,-6-4-123,0 3 101,1-5-67,-1 3 22,0-1 0,0 4-12,-3 1-32,5 0 77,-8 0-78,5-1 90,-8 0-90,5 0 57,1 1-12,1-1 0,0 2 0,5 0 33,-6 0-78,8 0 101,-7 0-100,1-1 88,1 1-55,-2 2 11,1-2 0,-1 2-11,-1-2 11,7 0 34,-5 1-68,0 0 56,-4 0-66,-7 1 44,2 0 0,-2 2 0,3-2-12,4 0 46,-2 0-12,7-2-44,-11 4 67,7-4-68,-6 3 35,3-2-12,3 0 0,1 1 0,1-2-12,2 2 57,-3-2-90,-1 0 113,-2 0-80,2 0 12,-3 1 0,2 0 0,-4 2-11,-1-3 45,-1 4-34,6-6 45,1 2-45,2-3 0,-1 1 0,-4 2-12,-1 0 35,1-2-68,-3 3 101,1-2-101,-2 2 101,1-1-89,3-2 33,-3 2 0,1 0 0,-4 0-12,0 3 46,2-2-56,1-1 66,3-1-10,0-7-23,1 5-11,0-5 0,-1 4 0,-4 1 11,1 3-11,2-1-44,-3 4 77,4-5-66,-4 4 44,-2 0-11,0-2 0,0 2 11,-1-3-22,3 1 33,-2 0 12,10-4-57,-4 1 46,6-3-34,-6 4 11,1 0 0,-1 0 0,1-1 11,-1-1-34,-1 0 57,1 1-12,0-6-44,1 7 44,1-9-10,-1 8-12,-1-3 0,1 0 0,-1 1 11,-1-1-34,-1 1 68,-2 3-78,1-2 55,-3 3-22,4-6 11,-3 5-11,3-7 23,-4 8-1,8-12-22,-1 3-22,2-3 22,-1 5 0,-8 4-12,0 0 24,0-1-35,-1-3 68,3 5-79,-2-2 90,3 4-67,-1-5 11,0 5 0,-3-3 0,0 2-22,0 0 44,-1-2-55,4-1 66,-2 1-10,6-2-57,-2-1 45,2-3-11,-2 1 0,-1-1 0,2 1-11,-2 3 45,1-2-79,-3 1 112,1-1-112,-2-1 56,2 3-22,1 0 11,-3 1 0,2 1 11,-2-2 1,10-8-12,5-4-23,0 0 34,0 3-11,-8 8 0,-3 1 0,-1 3-22,-3 0 67,-2 0-34,4-3-45,-3 1 57,3-1-23,-3 0 0,2 1 0,1-1-11,1 2 33,-3-1-44,0 1 55,-2 0-22,2 0-44,-3 3 33,2-2 0,-4 6-11,3-7 11,-2 6-12,0-5 46,2 1-68,0 2 79,1-4-78,2 0 55,-2 1-33,1-5 11,-2 7 0,0-3 0,1 4-23,1 0 68,-4 2-90,2 0 79,-2 0-68,0 0 34,2-2 0,0-2 0,2-3 0,6-10 34,0 0-79,4-5 90,-4 9-90,-1 1 68,-3 5-35,-2 1 12,-1 2 0,-1 0 0,0 1-33,4-2 78,-1 2-90,3-1 67,-2 0-55,0 1 33,4-4 0,-1 0 0,7-3-12,5-5 46,-3 6-56,2-5 66,-5 6-66,-6-1 44,2 1-22,-6 2 0,1 1-11,-4 3 0,0 2-34,1 2 79,-3 0-79,2-2 90,-4 2-68,4-4 23,-2 4 0,2-4 0,0 4-22,0-4 67,1 2-79,-1-3 79,2-1-79,-2 2 57,2 0-46,2 2 1,-3 0 11,5 1-12,-5-2-21,2 0 88,2 1-88,-1 0 100,3 2-90,-3-2 34,2 0 0,2 0 0,1-2-22,15 4 44,-9-4-56,13 4 102,-11-2-113,0 0 78,-5 1-33,-1 0 0,-7-1 0,2 1 0,-2-2-22,3 2 67,-2-1-90,-1 2 34,-4 0-12,0 0 35,0 0-12,0 0 0,2 0-12,1 0 46,1 0-90,0 0 134,0 0-134,1 0 56,-3 0 0,0 0-11,0 0 0,-1 0 0,3 0-34,-2 0 79,2 0-46,-1 0 24,-1 0-24,-2 0 35,0 0-23,0 0 0,2 0-23,6 0 68,0 0-45,2 0 45,-2 0-67,-3 0 33,1 0-22,-2 0 22,1 0 0,-1 0-11,-2 2 0,4-1 45,-5 0-68,5-1 46,-6 0-46,2 0 1,0 0 22,3 2 34,-1-1-68,3 1 79,-5-2-90,2 0 90,-2 0-45,3 0 45,1 0-45,-1 0 11,2 0 11,-2 0-22,1 0 0,1 0 45,-5 0-90,2 0 90,-4 0-67,1 0 44,-1 0-33,4-2 11,-3 1-23,4-1 68,-2 1-101,-1 0 112,2-3-101,-3 4 79,-1-2-34,0 0 0,0 2 11,0-4-22,4 2 22,2-6 0,3 1-22,4-3 56,-3 4-101,4-2 56,-4 3 11,11-1 0,-10 4-22,7 0 45,-10 0-79,0 2 90,-1-4-90,-3 3 90,-2 0-45,-1 1 0,-1 0 11,0-2-33,2 0 10,0-3 46,3 3-56,-3 0 66,2 0-88,-4 2 44,4-2-12,-1 2 24,1 0-46,0 0 90,1 0-101,-3 0 90,2 0-79,-3 0 46,2 0-12,-2 0 0,1 0-12,2 0 1,-3 0-34,5 0 90,-6 0-90,0 0 90,0 0-78,-2 0 33,4 0 0,3 0 0,-1 0-12,6 0 46,-5 0-68,3 0 79,-3 0-78,1 0 44,0 0-11,5 0 0,0 0 0,1 0 0,-1 0-11,5 2 67,-6 0-101,2 1 112,-4 0-112,-6-2 45,0 2 0,0-2 0,-3 2-33,5-2 66,-2 3-66,-1-2 89,2 0-101,-4 2 45,5-4 0,-2 4 11,1-2-11,0 3 0,2-3 11,7 3 34,-2-4-90,4 5 90,-8-4-79,2 4 34,-3-1-11,1 3 0,-3-4 22,2 4 12,-4-3-46,5 1 79,-5-2-112,1 0 101,-2 0-45,2 2-11,0-1-12,3-1 46,-1-1-46,-2 0 91,0 1-102,0 0 79,-1 0-79,1 0 34,-2 1 0,4-1-11,-1 0 11,7 4 45,-7-3-112,1 3 134,-3-6-112,0 2 67,1-2-22,2 2 12,-3 0-1,1-2-22,-2 2-1,0-3 68,0 2-112,-1-2 79,0 2-23,0-2 0,1 4 0,4 2 11,-1 2-33,3-1 78,-4-2-101,0-2 101,-2 0-90,0 2 57,1-3-23,-1 3 0,0-4 0,0 2-12,2 2 1,4 4 67,-2-2-101,1 3 79,-5-6-45,0 2 22,1-2-11,3 7 11,-3-7-33,4 7 44,-2-6-44,1 1 89,-2-1-112,0 0 56,-1-4-11,-1 4 0,0-4 0,-2 6 34,2-3-101,-2 3 134,2-2-112,2 0 90,-1 3-56,1-1 11,0 0-23,6 2 46,-2-3-46,2 1 79,-8-4-112,-1 0 124,0 1-113,1-1 78,-2-2-33,2 2 0,-2-2 0,2 2-22,2 0-12,1 0 102,-1 1-102,0-1 68,-2 0-46,2-2 12,1 2 0,3 0-11,-1 3 0,1-1 22,-4 0-22,2-2 56,-3 0-90,3-1 79,-2 0-34,2-2 0,-3 2 0,0 0-23,0-1 12,-1 4 78,2-6-112,-2 4 79,0-4-34,2 2 0,-1-2-11,3 6 33,-3-5-55,-1 4 77,-1-4-88,0 1 100,1-2-90,2 2 34,-2 0 0,2 2 0,-1-2 11,-3 0-33,3-2 22,-2 0 56,3 0-101,-3 0 79,0 2-46,0-1 12,1 2-11,2-2 22,-2 2-22,2-2 34,-2 1-46,1-2 68,-1 1-90,-2 0 56,4 3-11,-4-4 0,4 4 0,0-4-22,-1 2 11,3 2 67,-6-3-90,4 4 57,-4-4-23,1 1 0,0-1-12,1 0 24,-1 1-35,3-2 57,-4 1-57,2 0 68,2 3-78,-1-4 44,-1 4-11,0-2 0,-4 0 0,4 4-23,-2-5 12,2 3 67,0-4-89,1 1 55,-1 0-33,-2 1 11,2 0 0,-2 0 11,2 0-45,0 2 79,0-4-90,1 2 90,-1 0-78,-2 0 44,0 1-11,0 0 0,-2-2-23,6 2 68,-5-2-101,4 1 112,-3-2-101,3 2 68,-3-2-34,0 4 22,0-4-11,-2 4 11,4-4-45,-4 2 46,2-2 32,0 0-77,-2 0 33,4 0 0,-3 0 0,2 2 11,-2-1-33,1 0 55,-1-1-55,0 0 44,1 2-22,-1-1 11,0 1-11,1-1-3764,-2 0 3764,-4-31 0,3 22 0,-2-23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9:50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5401 15762,'19'2'481,"-3"-1"-369,-14-1 68,0 0-79,-1 0 89,1 0-111,0 0 111,1 0-100,-1 0 22,0 0-11,-1 0-34,1 0 67,1 0-67,0 0 113,0 0-56,0 0 122,-1 0-112,1 0 68,-1 0-135,-1 0 0,1 0 12,1 0-12,0 0-45,2 0-10,-2 0 32,0 0-32,0 0 44,1-2-12,-1 1 1,0-1 34,1 1-57,-1-1 90,0 1-101,-1 0 124,1 0-124,0 0 90,0-1-78,1 0 21,-1 0-44,0 1 34,0 0 0,-1 0-23,1-1 22,-1 1-44,-1-1 34,2-1-1,-1 2-22,1-2 0,1 1 45,-2 0-23,2 0 1,-2 0 44,2 1-56,-2 0 90,0-1 44,2 0-66,-2 0-68,1-1 67,0 0-44,0 1-45,-1-1 89,1 2-123,-1-1 68,3-1-12,-1 0-11,1 0 0,-1-1 34,-1 1-46,0-1 46,1 1 22,0 0-45,0-1 12,0 1-23,0-2 0,0 3 22,1-3-22,-2 4 34,0-2-68,0 1 101,-1-1-100,0 2 44,0-1-11,-1 1 0,3-1-11,-2 0 44,2-1-89,-2 1 112,1 1-78,-1-1 55,0 1-33,1-1 0,0 0 0,0 1 23,1-2-46,-2 1 57,0 1-56,1-2 78,-1 0-68,1 1 12,1-1 0,0 1 0,-1-1 0,-1 1 34,1 1-90,-1-1 112,1 0-78,0 0 44,-1 0-44,1 0 22,1-2 0,-1 2 22,2-2 45,-2 1-67,0 0 67,1 0-33,-1 0-12,0-1-10,1 0-12,0 2 0,0-1-23,-1 1 57,0 0-68,-1 0 79,1 0-67,-2 1 66,1-1-55,-1 1 22,1-1-11,-1 1 35,1-1-58,-1 1 57,1 0-68,-1 0 79,0 0-79,1 1 34,0-2 0,1 1 0,-1-1-11,0 1 56,0 0-90,-1 0 101,1 0-78,0-1 44,0 1-33,0-1 11,1 0 0,0 0 34,0-1-79,0 0 90,0 0-90,0 0 90,0 0-68,0 0 23,0 0 0,0 0 11,0 0-22,-1 1 45,1 0-57,-1 0 79,2-1-78,-2 0 56,2 0-46,-2 0 12,3 0 12,-1 0 10,2-1-22,-3 1 22,1-2-33,-1 2 67,1-1-89,-1 2 55,0-1-22,-1 2 11,0-1-44,0 1 89,-1-1-90,2 0 79,-2 0-68,1 0 46,1 0-23,-2 0 0,2 0-11,-1 1 33,0-2-56,0 3 68,0-2-45,0 1 56,0-1-79,1 0 34,0-2 0,0 2-22,1-2 78,-2 2-112,1 0 67,-1 1 22,-1-1-33,2 1 0,-2-1 0,1 0 0,0 0 12,1 0-57,-1 0 112,1 0-123,0 0 112,0 0-78,1-1 22,0 1 0,-1-1 0,2 1 44,1-3 24,1 0-24,0-1-21,-1 2-23,-3 2 11,-1 1 0,0-1-22,0 2 22,0-2-33,0 1 55,1-1-44,-2 1 56,1-1-79,-1 1 46,0-1-12,1 1 0,-1 0 11,1 1-45,0-2 23,0 2 33,2-2 1,-1 1-23,0 0 0,-2 1 0,0-2 0,1 2 11,-1-2-33,1 1 55,0-2-66,0 2 77,1-1-66,-2 1 22,2-1 0,-1 2-11,1-2 22,0 1-33,0-2 22,2 1 22,-1-2 0,1 0-22,-1 0 12,-1 1-12,0 1 0,0-1 11,-1 1-45,1-1 79,0 0-79,0 0 79,0 0-78,0 0 33,0 2 0,-1-2 0,2 1-12,0-1 57,0 0-90,-1 0 57,1-1 21,-2 2-33,2-2 0,-1 1 0,0 0-11,0 0 22,0 0-22,0 1 45,0-1-57,0 1 68,0-1-56,0 0 11,0 0 0,-1 0 0,1 0-34,0-1 45,1 2-11,-1-3 23,0 4-23,-1-3 0,0 2 0,0 0 0,0 1 11,-1-1-45,1 1 79,-1-1-78,1 1 77,-1 0-77,1 0 33,-1 0 0,0-1 0,0 1-23,1-1 68,0 1-90,0-2 57,1 1 10,0-1-22,0 1 11,-1 0-11,0 0 0,0-1 23,-1 1-68,2-1 101,-1 1-101,1-2 90,-1 1-56,1-1 11,-1 1 0,1 0 0,-2 0 11,1 1-34,-1 0 23,1-1 0,-1 0 23,1 2-46,0-2 35,-1 1-12,1 1 0,-1-2 11,1 1-45,0-1 68,0 1-68,1 0 113,-2-1-124,1 2 45,-2-1 0,2 0-11,-1 1 22,1-2-45,-1 2 101,1-1-134,-1 0 134,0 0-145,0 0 112,0-1-34,1 2 11,0-1-22,0 0 22,-1 0-45,1 0 68,-1 0-68,0-1 79,1 1-56,0-1 11,1-1-11,-1 1 11,2-1-12,-3 1 68,2 0-112,-1-1 146,-1 2-124,2-1 102,-1-2-68,1 2 33,1-2-33,-2 2 45,1 0-67,-2 0 66,2-1-32,-1 1 32,-1 0-77,2 0 44,0 0-11,-2-1 45,3 1-68,-3 0 46,1 0-46,-1 1 79,0-1-112,1 1 79,0-1-23,0 0 22,1-2-22,-1 1 23,1-1-46,-2 3 46,1-1-35,0 1 68,0-1-56,0 0 12,-1 0-12,1 0 0,1-1 0,0 1 56,0-2-112,0 2 112,-1-1-45,0 1 0,0 0 0,0 1 0,1-3 1,-2 2-1,1-1 11,-1 2 12,0-1 11,1 0-23,-1 0-33,1 0 22,1-1 0,-1 0 0,0 1-22,0 0 45,-1 2-79,1-1 112,-1 0-89,1 0 33,-1-2-11,2 2 0,-2-1-11,1 1 56,-1 2-45,-1-2 44,2 1-55,-1-2 67,1 0-78,-1-1 33,1-1-11,0 2 0,0-1-11,0 1 68,0 0-114,-1 1 125,-1 0-114,1 0 46,0 1 0,0 0 11,1 0-33,-1 1 90,-1-2-114,1 1 70,-1-1-24,2 1 0,-2 0-12,2 0 0,-1-1 24,0 0-35,1 0 80,-1-1-103,2 1 81,-1-1-70,-1 1 47,1-1-12,-2 0 0,1 1-12,0-1 58,1 1-92,0-2 126,1 2-125,-1-2 56,0 1-11,1 1 0,-2 0-11,1 0 44,-2 1-77,2-1 100,-1 0-101,0 0 123,1-2-123,-1 0 57,1 0-24,0-1 1,1 0 0,1 1 56,-1 0-79,0 1 79,-2 0-79,1 0 57,-1 0-34,1 2 11,-1-3-12,1 2 35,-1-1-68,2 0 101,-1 0-101,0 0 101,1 0-89,-1 1 55,1-3-22,0 2 0,0-2-22,0 1 66,-1-1-88,0 1 100,1 0-90,-1 0 56,0 1-22,-1 0 0,1 1 0,0 0 12,0-1-35,0 0 57,0-1-68,0 1 90,0 0-78,-1 1 22,1-1 0,0 1 0,0 0-11,-1 0 67,0 1-112,0-2 123,0 1-101,0-1 57,0 1-35,0-1 24,0 0-12,0 0 11,1 0-34,-1 2 46,1 0-46,-1 0 68,1 0-78,-1-1 55,0-1-22,-1 0 0,2-1-22,-2 0 78,1 0-112,1 0 134,-2 1-145,2-2 100,0 1-44,0 0 11,2-1 0,-1 1 11,0-1-55,-1 2 100,0 0-101,-1 2 112,-1-2-112,1 1 45,0 1 0,0-2 11,2 0-33,-1 0 78,1-1-123,-2 1 145,1 1-145,-1-1 89,1 1-22,-1-1 0,0 1 0,0-1 34,0 1-90,0-1 123,-1 0-134,2 1 101,-2-1-34,0 2 0,1-1 0,-1 1 22,2 0-67,-2-1 101,2-1-101,-1 0 113,2 0-136,-2-1 113,1 0-56,0 0 11,0-2-22,0 2 66,-1-1-111,1 3 134,-1 0-123,0 0 101,1 0-45,-1 0 0,0 0 0,0 1 0,0-1-33,0 0 100,1 0-146,-2-2 169,2 1-168,-1-1 122,1 1-44,-2 0 0,2-1-11,-1 0 34,1 1-91,-1 1 147,1 0-158,-1 0 158,2 0-124,-3-1 56,2 1-11,-1-1 0,0-1-33,1 2 100,-1-2-146,1 3 169,-1-1-135,1-1 68,-1 0-35,0-1 12,2-1 0,-2 1 34,2-1-112,0 3 156,-1-2-112,0 2 90,-1 0-89,-1-1 44,2 0-11,0 0 0,0-1-22,0 2 78,0-1-101,-1 1 123,1 0-134,-1 0 79,-1 1-23,0-1 11,2 0-22,-2 0 44,2-2-89,-1 2 123,0-1-123,1-1 124,0 1-113,0-1 67,1 0-22,-1 1 11,-1 0-55,1 1 111,-1 0-134,0 0 145,0-1-145,0 0 112,1 0-45,-1 0 0,1-2-12,0 1 46,0-1-101,0 2 145,-1 1-134,1 0 123,-1 0-100,1 1 33,0-3-11,0 2 22,1-3-45,0 2 79,-2 0-90,1 0 101,-2 0-89,2 0 44,-1 0-11,1 1 0,-1-1-11,1 1 33,-1-1-44,0 1 66,-1 1-88,2-1 100,-2 1-90,2-2 34,0 1-11,0-1 11,0 1-11,-1-1 55,0 1-88,0-1 100,0 0-101,1 0 78,-1 0-44,2 0 22,-1-3-11,0 2 23,1-1-68,-1 1 90,1 1-68,-2-2 46,2-1-23,-1 2 0,0-1-11,-1 2 33,1 2-44,-1-2 78,0 1-112,1 0 123,-2 0-112,1 1 56,0-1-11,1 0 11,1-3-11,0 2 12,1-2-68,-2 1 134,1-1-134,0 1 123,-1 0-112,1 0 45,-2 1 0,2-1 34,0-1-56,-1 3 66,0-2-77,0 2 89,-2-1-101,2 1 56,-1 0-11,1 0 11,0-1-33,0 0 56,1 1-79,-3 1 67,1 1 34,0-2-78,0 1 22,-1-1 0,2 0-11,-1 1 22,0-2-45,1 2 79,-1-2-101,1 1 123,-1-1-123,1 0 90,-1 1-34,1 1 0,-1-2 0,1 1 11,0 0-45,0-1 79,0 1-90,0-1 57,2-2-12,-2 1 0,2-2 0,-1 3 0,-1-1-34,1 1 90,-1 0-101,0 1 101,0 0-101,0 0 68,0 0-23,0-1 0,1 0-11,-1-1 44,2-1-89,-2 2 112,1-1-89,0 1 66,-1-1-55,0 1 22,2-2 0,-1 1 0,2-2-23,-2 1 68,2 1-90,-2-1 101,0 0-100,0 0 66,0 1-33,0 1 11,-1 1 0,-1 0 11,2-1-56,-2 0 101,1 0-101,0 1 90,-1-1-67,2 0 22,0-2-23,1 1 46,-1-1-57,2 1 79,-2 1-90,1-2 101,-2 2-89,1-1 55,-2 2-33,2 0 11,-1-1-11,-1 1 55,2 0-111,-3 1 112,1 1-45,0-2 0,0 1-11,-1-1 22,2 1-45,-1-1 79,0 1-90,0-1 57,2-2-12,-2 1 0,3-1 0,-2 1 0,1 0-12,-1 0 35,0 0-57,-1 1 45,1-1 12,-1 2-23,0-1 0,1 2 0,-2-2 0,2 0 11,0-2-56,2-1 45,3-6 67,-1 3-100,3-3 33,-5 5 0,0 0 0,-1 3-11,-1 0 44,0 1-78,0-1 45,0 1 45,-1 0-56,1-2 11,0 1 0,1-1 0,-1 0-11,3-3 44,-3 4-66,3-3 89,-4 4-101,1 0 45,-2 0-11,2-2 11,0 2-11,2-4 33,1 2-67,-1-2 68,1 0-1,-3 2-22,1 0 0,-1 2 0,-1 1-11,1 1-12,-1-1 23,1 0 56,-1 0-100,1-1 55,-1 0-22,1 0 11,-1 0 0,2-1-12,-2 0 1,3 0 11,-1 0 56,0 0-78,0 1 33,-1 1-11,-2 1 0,2-1-22,-1 0 44,0 0-22,1 0 0,-2 1 0,2-2 0,-1 1-22,0-2 10,1 1 91,-1 0-124,1-2 67,-1 3-33,1-2 11,0 2 0,0-1 0,0-1-33,2-2 33,1 0 67,0-1-112,0 1 56,-2 2-11,0 0 0,0 0 0,0 0-33,0 0 77,-1 1-100,-1 0 68,1 0 10,0 1-22,0-1 0,1-1 0,0 0-11,1 0 22,0-1-33,0-1 22,3 0 56,-2 2-112,1-1 78,-3 2-22,-1-1 0,0 2 0,0 0-22,0 0 66,0 0-100,0 0 68,0-1 21,-1 2-44,0-2 11,0 1-11,1-1 22,0 0-56,-1 1 45,1 0 23,-2 1-46,2-1 23,-1 0 56,-1-1-101,1 1 57,0 1-24,0-1 1,2 0 11,-1-1-11,2 0 56,0-1-90,2-2 112,1 1-112,0-2 90,0 1-67,-1-1 22,0 1-11,-1 0-1,1 1 1,-2 1 45,0 0-90,-2 2 101,-1 0-90,1 1 45,0-2 22,-1 1-22,2-1 0,0-1 23,0 2-79,0-1 112,2 0-135,0-1 158,2 0-124,-2 0 45,1 1 0,-3-1 11,1 1-67,-2 0 134,1 1-156,-1 0 168,1 1-169,0-2 124,7-3-45,-2 0 0,5-2 0,-3 2 11,-1 1-44,-2-1 66,-1 2-55,-3 2 55,0-1-66,-2 1 22,0 1 11,1-1 22,-2 0-44,2 1 78,-1-2-101,1 1 56,0 0-22,0-1 11,0 2 0,-1-1 0,1 1 33,-1 0-33,1 0-44,-1-1 100,1 0-101,1 0 45,1-2 0,3-1-11,3-1 22,-1 0-45,1 1 113,-3 1-158,-1 1 158,-3 0-124,0 1 56,-1 0-22,-1 0 11,0 0-11,1 1 44,-1-1-122,1 1 156,-1-1-134,2 1 134,0-1-78,2 0 33,1-1-22,1 0 22,5-2-22,-4 3 56,4-2-89,-4 0 100,-1 2-101,-1-1 68,-1 1-34,-1 1 11,-2-1-33,0 1 55,-2-1-10,2 1-68,-1 0 56,1 0-11,-1-1-33,1 1 89,0-2-112,0 2 134,2-1-134,0 0 67,0 0-11,2-1 0,-2 1 11,1 0-22,-2-1 22,1 2-55,-1-1 100,0-1-101,0 2 101,0-1-112,0 0 56,3 0 0,-1 1 11,2-1-45,-1-1 90,-1 1-100,2-1 100,-2-1-101,2 2 78,-1-1-44,-2 0 11,3 0 0,-4 1 23,3-1-68,-3 1 101,1 0-112,0-1 123,1 1-89,-1-2 22,1 2 0,0-2 11,2 0-56,0 0 90,1 0-90,-2 0 112,-1 1-112,0-1 68,1 0-23,-2 1 0,2-2-11,-3 3 33,2-2-67,-2 1 101,1 0-89,0 0 100,1-1-101,0 0 34,1 0 0,1-1 0,0 0-45,-3 2 101,1 0-112,-3 0 112,0 2-100,1-1 55,1 0 0,0 0-11,0-1 0,0 0 34,0 0-79,-1 0 101,-1 1-112,-1 0 78,1 0-22,-1 0 0,1 1-11,-1-1 33,1 1-66,0 0 88,0-1-100,0 0 135,1 1-158,0-1 102,1 0-23,0 0 0,0 0-23,0 0 46,3-1-57,0 0 79,3 0-67,1-1 78,1 0-90,1-1 34,6-1 0,-6 1 0,3-1-34,-7 3 79,-2 1-90,-2-1 113,-2 1-124,-2 0 78,1 0-22,-1 1 0,0-1-22,1 1 55,0-1-78,1 1 113,1-1-124,0 1 100,1-1-88,0-1 55,0 1-11,-2 0 0,2 0-23,-2 0 79,1-1-112,-2 1 135,-1 1-146,0-1 100,2 0-33,-1 0 0,4-1-11,-1 1 22,2-1-56,0 0 113,0 0-124,-1 0 112,-1 1-90,0 0 34,-1 0 0,-1 0 11,4 1-56,-2-3 101,1 2-100,1-1 111,-1-1-123,2 1 78,-1 0-22,1 0 0,1-1-22,-2 2 67,1-1-101,-2 1 123,-2 0-112,-1 0 101,1 0-90,-1 0 34,1 1 0,-1-1 12,0 1-46,0-1 90,0-1-112,0 2 123,0 0-123,1-1 79,-1 0-23,-1 0 0,0 1-12,-1 0-21,1 0 111,-1-1-134,0 0 101,1 0-79,-1 0 34,1 1 0,-1-2 0,2 2 12,2-3-46,2 1 90,2-1-101,0 0 112,1 0-111,-1-1 55,-1 2-11,-3-1 0,0 1-11,-4 2 44,1-1-33,-1 1-22,1 0 22,-1 0 0,1-1 0,-1 1-23,2-1 46,-1 0-57,3-1 79,0 1-79,0-1 46,1 1-12,-2-1 0,1 2 11,-4-1-22,1 1 78,-1 0-101,1-1 34,-1 0 0,1-1 0,-1 1 23,0 1-57,0-2 90,0 1-101,1 1 90,0-2-90,1 1 68,0 0-23,0-1 0,1 1 11,-2 0-45,0 0 90,-1 1-56,0 0 34,0-1-57,0-1 79,0 2-100,0-2 77,1 2-33,0-1 0,0 0 0,0 0-11,-1 0 45,0 1-34,0 0-23,0-1 23,0-1 0,0 1 0,0 0-11,1 0 45,-1 1-68,1 0 101,1-2-145,1 0 89,1-1-11,1 0 34,0 0-23,-1 0-22,-1 1 55,-2 1-66,0 0 67,-1 0 0,1 0-57,-2 0 12,2 1 0,-1-1 12,0 0-57,0 0 101,0 1-112,1-1 112,-1 0-79,1 0 23,-1 0 0,0 0-11,0 0 45,0 0-79,0 0 23,0 1 100,0-1-123,1 0 68,-1 0-35,1 1 12,-1-1 0,1 1-11,-1-1 11,3-1-45,1 0 90,1-3-90,2 2 124,0-2-113,2 1 34,-1 0 0,-1 1 11,-1 0-55,-3 2 100,-1 0-101,-2 1 90,0 0-90,1 0 67,0-1-22,-1 1-45,0-1 79,1 1 11,-1-1-79,1 0 45,1 1-11,0-3 0,2 1 0,2-2-22,0 1 67,2-1-101,-2 1 123,-1 0-112,-2 2 90,-2 0-56,-1 1 11,0 0 0,0-1-45,1 0 101,0 0-101,-1 0 124,1 0-135,0 0 56,0-1 0,2 0-12,0 0 24,1-1-35,0 0 68,1 0-90,0 0 135,-1 0-157,-1 2 123,-2-2-68,-1 3 12,0-2 0,0 2-33,0-1 89,1 0-90,-1 0 90,1-1-112,2 0 56,0-1 0,6-2-11,2-2 11,3 0-22,2-1 78,-1 2-124,-1-1 136,-2 2-113,-4 1 78,-3 1-44,-3 2 11,-1 0-33,-2 1 89,2 0-101,-1 0 45,3-2 0,1 0 0,1-1 0,2 0-34,-1 0 68,-2 1-79,-1 1 123,-1 1-66,-2 0-46,1 0 34,-2-1 11,2 1-56,-1-1 113,1 0-124,-1 0 112,2 0-90,-1 0 34,2 0 0,-1 0 0,0 0-11,-1-1 67,-1 1-101,0-1 90,1 1-12,1-2-44,1 0 11,1-1-11,0 0-11,1 0 44,0 0-56,-1 1 79,-2 1-56,0 1 67,-3-1-78,1 2 22,0-3 0,1 1 22,2-1-44,-1-1 66,1 1-111,-1-2 90,3 0 21,-2 1-44,0 0 12,-2 1-1,-1 1 22,0 1-10,0 0-12,1-1-11,-1 1 78,1-1-122,-1-1 44,1 0 0,1-1 0,1 0 0,1-1-34,1 0 23,2-1 22,-1-1 23,0 1-46,-2 2 12,-2 0 0,-1 2 0,1 0 23,-1-1-57,1 1 34,2-5 56,2 2-112,2-4 67,1 2-11,-2 2 0,0-2 23,-3 5-46,-2-2 12,1 2 90,-2 0-124,1 1 78,-1 0-44,0 0 11,0-1 0,-1-1-11,1 0 11,0-1 45,2 1-90,-1-3 79,2 1-79,-1-1 45,1 1 0,-1 0 0,0 2 11,-1 0-33,0 0-1,2-2 102,0 0-147,2-3 102,1 1-34,0-1 0,2 0-11,1-2 33,-3 3-44,0 0 55,-3 2 23,-3 3-100,1-1 55,-1 0-11,0-1 0,2 0 0,-1-1-23,2-1 68,-1 1-90,1-1 57,2-1 21,-3 2-33,2-2 0,-4 3 11,1 1-22,-1 0 0,1-3 11,2 0 56,0 0-101,0 1 68,-1 2-23,-2 0 0,0 0 11,0 0-45,-1 1 34,3-4 67,-2 3-100,3-3 33,-2 1 0,2 2-11,-1-2 11,1 0 0,0 1 11,0-2 22,-2 4-33,0-2 79,-2 3-135,0 0 56,0 0 0,0-1 0,1-1 0,1-1-23,0 0 91,0 0-136,0-1 147,1 0-158,0-1 91,0 0-12,0 0 0,3-3 0,-2 2 22,1-3-78,-2 5 112,0 0-90,-1 1 102,1 0-113,-3 0 56,3 0-11,-2 0 0,1 0-22,-1 1 89,0-1-134,-1 1 146,1-1-136,-1 1 68,2 0-11,-2 0 0,3-3 0,-1 1 23,2-2-79,0 0 112,1 1-124,0-2 147,1 1-90,-3 1 22,1 1-11,-3 1 12,0 0-58,0 1 92,0 0-69,0-1 79,1 0-89,0 0 44,1-2-11,0 0 0,5-4-11,-3 2 44,2-1-33,-3 2 56,-2 2-56,-1 0 56,1-1-56,0 1 11,2-1-11,0 1 0,1-1-56,-1 2 124,-1 0-102,-1 0 79,0 2-56,-1 0 44,-1 0-55,0 0 44,0-1-22,1 1 23,0-1-79,0 0 123,1 1-134,0-1 134,1-1-134,-1 1 67,4-5-12,-3 3 46,3-1-56,-3 2 78,-1 1-112,-2 1 112,1-1-79,-1 2 46,0-1-46,1 1 23,0-2-11,1 0 33,0-2-78,2 0 124,3-2-113,2-3 90,2 0-57,-1 0 24,0 1-12,-4 3 11,-2 1 67,-3 2-44,-1 1 11,0 2-90,0-1 45,0 0 0,0-1 0,1 0 0,1-1 0,0-1 33,0 1-77,0-1 88,0 0-66,-1 0 89,0 0-100,0 1 33,0 0 0,0 1-12,0-3-21,1 2 78,-1-2-90,2 1 90,-1-1-113,3-1 80,0-1-12,2 0 0,0-1 33,1 0-33,3-4-45,-1 3 90,1-5-56,-4 7 22,0-3 0,-3 6-11,0-2 0,-3 3 12,0 0-57,0 0 112,-1 0-157,1 0 158,2-1-136,1-1 80,1-1-12,1 0 0,0 0 0,0 1 22,2-2-67,-4 2 101,2-1-112,-3 2 123,1 0-111,1-1 44,2-1 0,-1 2 11,2-3-34,-2 2 57,1 0-79,0 0 124,0 0-147,1-1 80,4-3-12,-2 1 0,2-1-12,-6 2 46,-1 3-90,0 0 123,-1 2-112,-2-1 113,0 1-113,-2-1 45,3 1-34,0-2 45,4-1-55,2-1 88,2-2-122,1 1 168,1-1-158,-3 2 113,0 0-45,-4 2 11,1 0-22,-2 1 11,0-1-45,0 0 124,1-1-146,2 0 123,2 0-112,-1-1 56,4-2 22,-5 2 12,1-1-68,-4 3 101,0-1-134,2 0 145,2-2-145,3 0 67,0-1 0,0 1 23,1-1-35,-6 4 46,0 1-79,-6 1 101,1 0-112,-1-1 123,1 0-111,0 0 44,7-3 0,0 0 11,4-2-56,-2 1 101,-2 2-112,0-1 123,-2 3-123,-1-1 79,0 0-23,-2 1 0,1 0 0,-1 0 11,1 1-78,0-2 145,2 0-123,1-1 112,2 0-123,0-1 68,5-1-12,-5 2 11,4-1-45,-6 2 90,0 0-123,0-1 145,0 0-134,1-1 79,1 2-23,1-1 0,5-2 0,-4 2 11,1-1-45,-4 1 90,-2 1-100,1 1 111,1-1-123,0-1 56,8-3-11,-4 2 11,5-2 0,-5 3 56,-2-1-124,1 2 147,-1-1-124,1 1 45,0-2 0,2 0 22,10-3-22,-7 2 23,6-2-68,-9 4 101,0-1-101,1 1 112,-2 0-111,0 0 44,4-2-23,-4 3 57,3-3-68,-6 3 68,-2 1-68,0-1 90,-1 0-112,2 0 79,3-2-23,3 0 11,15-4-22,-7 1 33,8-2-89,-13 4 134,-2 1-123,-5 2 123,0 0-123,-3 0 56,4 1 0,-2-1 0,4-1-56,-3 1 123,3-1-123,-1 1 124,1-1-124,1-1 67,6-3-11,-5 2-11,3-1-1,-8 4 24,-1 0-35,-1 1 79,2-1-101,0 1 90,3-2-90,3 0 45,9-3-11,-5 2 45,5-1-57,-9 2 46,-2 1-46,-2-1 91,-2 1-147,-2 2 135,-4 0-78,-1 1 44,-1-1-22,-1 0 34,3-1-124,1 0 169,3 0-124,3-3 67,8-1-22,-5 1 0,6-1 0,-10 3 11,0 0-44,-2 0 66,0 1-66,-1 0 89,-1-1-90,2 0 57,-2 1-23,1-1 11,3 0-22,-4 0 44,2-2-100,-2 3 145,-1-1-156,2 0 156,0 1-111,0-1 33,5-2-34,-4 1 68,3-1-68,-4 3 90,0-1-123,-2 1 145,0 0-134,-1 1 68,3-2-12,-1 1 0,5-1-12,0-1 24,4 0-46,0-2 101,1 2-123,-2 0 123,-3 2-134,-4 0 67,1 1 11,-6 1-11,1 1 0,-2-1 34,0 0-68,0-1 90,2 0-112,0-1 56,1-1 12,-2 2-12,2-1 0,-3 2 22,1-1-112,-1 2 169,-1-1-146,1 0 134,-1 0-101,1-1 34,4-1 0,-1 1 11,2-2-55,1 0 111,0 1-134,0 0 145,-1 0-145,-2 1 100,0 0-33,-2 1 0,0-1-11,-1 2 34,0-2-91,-2 2 158,1-1-157,1 0 145,2-1-134,-1-1 67,7-2-11,-3 2 0,4-3-22,-5 4 78,-2-1-134,-1 1 156,-2 2-123,-1-2 56,1 1-11,0 1 0,2-2-22,-2 2 56,1-1-102,-2 1 147,1-2-113,1 2 79,-2-1-90,3 0 56,1-2-11,0 1 0,2-1-44,-3 1 122,0 0-156,-1 0 156,0 1-134,-1-1 67,1 1-11,-1-1 11,3 1-55,-1-1 100,1 1-168,-2 0 212,-1 0-200,1 0 178,-1 0-134,0 1 56,-1-1 0,1 1 22,-1-1-78,2-1 135,0 1-146,-1-1 156,0 1-156,1-1 67,-1 1 0,0 1 22,0-1-44,-1 1 44,1-1-89,1 0 134,1-1-111,1 0 111,0-1-112,-1 1 45,2-1 0,-2 0 0,1 1-78,-2 1 156,-1-1-168,-1 2-246,-1 0-1087,1-2-1793,-3-2-6017,-4-4 9233,-5-8 0,4 6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0:50.757"/>
    </inkml:context>
    <inkml:brush xml:id="br0">
      <inkml:brushProperty name="width" value="0.08571" units="cm"/>
      <inkml:brushProperty name="height" value="0.08571" units="cm"/>
      <inkml:brushProperty name="color" value="#C00000"/>
    </inkml:brush>
  </inkml:definitions>
  <inkml:trace contextRef="#ctx0" brushRef="#br0">1 4163 18250,'68'-32'291,"-9"1"-123,-36 15-135,0-2 46,0-1-57,-2 4-22,-1 1 0,-5 2 11,3 3 23,-3-1-34,2 0 56,-1 1-22,1-3 10,1 2-21,-1-3 33,5 1-45,-2-1 11,2 1 12,1-1-23,-2 1 34,3-1-23,5-5 1,-5 6-1,5-5 1,-10 6 10,1-1 1,-3-1-1,3 1-10,-3 0 22,5-6-11,-6 6-23,2-6 11,-6 7 12,1-1-34,1-2 0,1-1 22,1-3 57,10-14-79,-7 6 33,7-10 12,-9 13-90,-1 2 57,-1 5-12,-1 1 0,-1 3-12,3-6 46,-5 4-56,5-4 66,-5 6-66,1-3 56,-1 1-46,6-7 12,-7 4 0,6-2 12,-8 7-35,-1 2 68,1 3-90,-4-1 101,4 0-89,-2-2 44,3-3-22,-1-1 22,0-1-11,6-7 11,-2 4-33,2-4 55,-2 5-55,-3 1 67,3 1-79,-3-1 45,1 3-11,-4-1 0,2 1-22,4-5 67,-2 2-90,5-4 90,-4 2-79,1-3 56,1 0-22,-1-4 0,1 4 0,5-14 12,-5 9-35,6-6 68,-7 11-79,-1 5 79,-1 1-67,-2-1 22,0 3 0,1-1 0,-1 1-23,4-7 68,-3 6-90,3-6 90,-4 6-67,1 1 44,1-5-44,0 1 33,1-2-11,1-5 22,-3 8-66,1-4 88,0 6-111,-3 3 134,3-1-111,-4 4 66,1-1-22,-1 1 0,-1 0-11,4-6 44,0 2-77,1-4 100,-2 4-101,0-3 56,1 2-11,-1-1 0,0 2 0,2-3 22,-3 3-66,5-1 100,-7 3-101,4 2 90,-2-1-79,1-1 34,2 0 0,1-5 0,1 1-22,3-7 55,-4 6-66,3-1 55,-6 7-78,1 1 90,-1 2-46,-4-1 12,2-2-11,2 0 11,1-2-22,1 3 55,4-3-10,-3 0-12,5-8-11,-1 0 0,2-2-22,-1 3 10,-1 1 12,-1 3 12,-3 3-57,-3 3 67,-2 2-44,0 0 11,1 3 11,1-2-23,0 0 12,4-3 33,-2-3-44,2 3 89,-2-2-100,-2 3 66,4-1-44,-3 0 11,3 1-34,-1 0 34,-1 0-11,6-1 34,-5 1-46,4 1 57,-5 2-68,0-2 57,-1 2-23,1-2 0,0 0-34,10-1 68,-3-1-68,8 2 101,-6-4-123,0 3 101,1-5-67,-1 3 22,0-1 0,0 4-12,-3 1-32,5 0 77,-8 0-78,5-1 90,-8 0-90,5 0 57,1 1-12,1-1 0,0 2 0,5 0 33,-6 0-78,8 0 101,-7 0-100,1-1 88,1 1-55,-2 2 11,1-2 0,-1 2-11,-1-2 11,7 0 34,-5 1-68,0 0 56,-4 0-66,-7 1 44,2 0 0,-2 2 0,3-2-12,4 0 46,-2 0-12,7-2-44,-11 4 67,7-4-68,-6 3 35,3-2-12,3 0 0,1 1 0,1-2-12,2 2 57,-3-2-90,-1 0 113,-2 0-80,2 0 12,-3 1 0,2 0 0,-4 2-11,-1-3 45,-1 4-34,6-6 45,1 2-45,2-3 0,-1 1 0,-4 2-12,-1 0 35,1-2-68,-3 3 101,1-2-101,-2 2 101,1-1-89,3-2 33,-3 2 0,1 0 0,-4 0-12,0 3 46,2-2-56,1-1 66,3-1-10,0-7-23,1 5-11,0-5 0,-1 4 0,-4 1 11,1 3-11,2-1-44,-3 4 77,4-5-66,-4 4 44,-2 0-11,0-2 0,0 2 11,-1-3-22,3 1 33,-2 0 12,10-4-57,-4 1 46,6-3-34,-6 4 11,1 0 0,-1 0 0,1-1 11,-1-1-34,-1 0 57,1 1-12,0-6-44,1 7 44,1-9-10,-1 8-12,-1-3 0,1 0 0,-1 1 11,-1-1-34,-1 1 68,-2 3-78,1-2 55,-3 3-22,4-6 11,-3 5-11,3-7 23,-4 8-1,8-12-22,-1 3-22,2-3 22,-1 5 0,-8 4-12,0 0 24,0-1-35,-1-3 68,3 5-79,-2-2 90,3 4-67,-1-5 11,0 5 0,-3-3 0,0 2-22,0 0 44,-1-2-55,4-1 66,-2 1-10,6-2-57,-2-1 45,2-3-11,-2 1 0,-1-1 0,2 1-11,-2 3 45,1-2-79,-3 1 112,1-1-112,-2-1 56,2 3-22,1 0 11,-3 1 0,2 1 11,-2-2 1,10-8-12,5-4-23,0 0 34,0 3-11,-8 8 0,-3 1 0,-1 3-22,-3 0 67,-2 0-34,4-3-45,-3 1 57,3-1-23,-3 0 0,2 1 0,1-1-11,1 2 33,-3-1-44,0 1 55,-2 0-22,2 0-44,-3 3 33,2-2 0,-4 6-11,3-7 11,-2 6-12,0-5 46,2 1-68,0 2 79,1-4-78,2 0 55,-2 1-33,1-5 11,-2 7 0,0-3 0,1 4-23,1 0 68,-4 2-90,2 0 79,-2 0-68,0 0 34,2-2 0,0-2 0,2-3 0,6-10 34,0 0-79,4-5 90,-4 9-90,-1 1 68,-3 5-35,-2 1 12,-1 2 0,-1 0 0,0 1-33,4-2 78,-1 2-90,3-1 67,-2 0-55,0 1 33,4-4 0,-1 0 0,7-3-12,5-5 46,-3 6-56,2-5 66,-5 6-66,-6-1 44,2 1-22,-6 2 0,1 1-11,-4 3 0,0 2-34,1 2 79,-3 0-79,2-2 90,-4 2-68,4-4 23,-2 4 0,2-4 0,0 4-22,0-4 67,1 2-79,-1-3 79,2-1-79,-2 2 57,2 0-46,2 2 1,-3 0 11,5 1-12,-5-2-21,2 0 88,2 1-88,-1 0 100,3 2-90,-3-2 34,2 0 0,2 0 0,1-2-22,15 4 44,-9-4-56,13 4 102,-11-2-113,0 0 78,-5 1-33,-1 0 0,-7-1 0,2 1 0,-2-2-22,3 2 67,-2-1-90,-1 2 34,-4 0-12,0 0 35,0 0-12,0 0 0,2 0-12,1 0 46,1 0-90,0 0 134,0 0-134,1 0 56,-3 0 0,0 0-11,0 0 0,-1 0 0,3 0-34,-2 0 79,2 0-46,-1 0 24,-1 0-24,-2 0 35,0 0-23,0 0 0,2 0-23,6 0 68,0 0-45,2 0 45,-2 0-67,-3 0 33,1 0-22,-2 0 22,1 0 0,-1 0-11,-2 2 0,4-1 45,-5 0-68,5-1 46,-6 0-46,2 0 1,0 0 22,3 2 34,-1-1-68,3 1 79,-5-2-90,2 0 90,-2 0-45,3 0 45,1 0-45,-1 0 11,2 0 11,-2 0-22,1 0 0,1 0 45,-5 0-90,2 0 90,-4 0-67,1 0 44,-1 0-33,4-2 11,-3 1-23,4-1 68,-2 1-101,-1 0 112,2-3-101,-3 4 79,-1-2-34,0 0 0,0 2 11,0-4-22,4 2 22,2-6 0,3 1-22,4-3 56,-3 4-101,4-2 56,-4 3 11,11-1 0,-10 4-22,7 0 45,-10 0-79,0 2 90,-1-4-90,-3 3 90,-2 0-45,-1 1 0,-1 0 11,0-2-33,2 0 10,0-3 46,3 3-56,-3 0 66,2 0-88,-4 2 44,4-2-12,-1 2 24,1 0-46,0 0 90,1 0-101,-3 0 90,2 0-79,-3 0 46,2 0-12,-2 0 0,1 0-12,2 0 1,-3 0-34,5 0 90,-6 0-90,0 0 90,0 0-78,-2 0 33,4 0 0,3 0 0,-1 0-12,6 0 46,-5 0-68,3 0 79,-3 0-78,1 0 44,0 0-11,5 0 0,0 0 0,1 0 0,-1 0-11,5 2 67,-6 0-101,2 1 112,-4 0-112,-6-2 45,0 2 0,0-2 0,-3 2-33,5-2 66,-2 3-66,-1-2 89,2 0-101,-4 2 45,5-4 0,-2 4 11,1-2-11,0 3 0,2-3 11,7 3 34,-2-4-90,4 5 90,-8-4-79,2 4 34,-3-1-11,1 3 0,-3-4 22,2 4 12,-4-3-46,5 1 79,-5-2-112,1 0 101,-2 0-45,2 2-11,0-1-12,3-1 46,-1-1-46,-2 0 91,0 1-102,0 0 79,-1 0-79,1 0 34,-2 1 0,4-1-11,-1 0 11,7 4 45,-7-3-112,1 3 134,-3-6-112,0 2 67,1-2-22,2 2 12,-3 0-1,1-2-22,-2 2-1,0-3 68,0 2-112,-1-2 79,0 2-23,0-2 0,1 4 0,4 2 11,-1 2-33,3-1 78,-4-2-101,0-2 101,-2 0-90,0 2 57,1-3-23,-1 3 0,0-4 0,0 2-12,2 2 1,4 4 67,-2-2-101,1 3 79,-5-6-45,0 2 22,1-2-11,3 7 11,-3-7-33,4 7 44,-2-6-44,1 1 89,-2-1-112,0 0 56,-1-4-11,-1 4 0,0-4 0,-2 6 34,2-3-101,-2 3 134,2-2-112,2 0 90,-1 3-56,1-1 11,0 0-23,6 2 46,-2-3-46,2 1 79,-8-4-112,-1 0 124,0 1-113,1-1 78,-2-2-33,2 2 0,-2-2 0,2 2-22,2 0-12,1 0 102,-1 1-102,0-1 68,-2 0-46,2-2 12,1 2 0,3 0-11,-1 3 0,1-1 22,-4 0-22,2-2 56,-3 0-90,3-1 79,-2 0-34,2-2 0,-3 2 0,0 0-23,0-1 12,-1 4 78,2-6-112,-2 4 79,0-4-34,2 2 0,-1-2-11,3 6 33,-3-5-55,-1 4 77,-1-4-88,0 1 100,1-2-90,2 2 34,-2 0 0,2 2 0,-1-2 11,-3 0-33,3-2 22,-2 0 56,3 0-101,-3 0 79,0 2-46,0-1 12,1 2-11,2-2 22,-2 2-22,2-2 34,-2 1-46,1-2 68,-1 1-90,-2 0 56,4 3-11,-4-4 0,4 4 0,0-4-22,-1 2 11,3 2 67,-6-3-90,4 4 57,-4-4-23,1 1 0,0-1-12,1 0 24,-1 1-35,3-2 57,-4 1-57,2 0 68,2 3-78,-1-4 44,-1 4-11,0-2 0,-4 0 0,4 4-23,-2-5 12,2 3 67,0-4-89,1 1 55,-1 0-33,-2 1 11,2 0 0,-2 0 11,2 0-45,0 2 79,0-4-90,1 2 90,-1 0-78,-2 0 44,0 1-11,0 0 0,-2-2-23,6 2 68,-5-2-101,4 1 112,-3-2-101,3 2 68,-3-2-34,0 4 22,0-4-11,-2 4 11,4-4-45,-4 2 46,2-2 32,0 0-77,-2 0 33,4 0 0,-3 0 0,2 2 11,-2-1-33,1 0 55,-1-1-55,0 0 44,1 2-22,-1-1 11,0 1-11,1-1-3764,-2 0 3764,-4-31 0,3 22 0,-2-23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2:52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1878 19381,'4'-9'-23,"-1"1"79,0 5-67,-2-1 11,1 0 0,0 1 0,0 0 11,0 0-55,0 1 133,-1 0-178,0 0 189,0 0-167,0-1 90,0 1-23,0-1 0,1 1 0,-1-1-12,2 0 68,-2 0-123,1 1 157,-1 0-169,0 0 135,-1 0-89,2 0 33,0-2-11,0 1 44,1-2-78,-1 2 136,1 0-182,-1 0 182,0 0-170,0 0 90,0 0-11,0 0 33,2-1-77,-2-1 88,2 0-133,-1 1 201,0 0-191,0 1 102,0-1-23,0 1 0,-1 0 0,0 1 22,-1 0-44,1 0 67,0-1-90,0 0 90,0 0-101,1 0 67,-1-1-11,1 0 0,1-1-11,-2 1 67,2-1-135,-2 2 169,1 0-146,-1 0 56,2-3 0,-1 2 0,2-2-11,-1 3 22,-2-1-67,2 0 134,-1 0-156,0 0 179,0 0-169,0 0 80,-1 0-12,2-1 11,1-2-11,0 1 22,1 0-100,-3 1 190,0 2-191,1-1 91,0-1-12,1 1 0,-1-1 0,0 1 11,0 0-45,0 0 90,0 0-112,1 0 56,0-1 11,0 2-11,0-2 0,-3 3 12,1-1-35,-1 0 57,2-1-101,0 0 179,0-1-191,2 0 102,1-3-23,-1 3 0,1-1-12,-3 3 35,-1 0-79,1 0 112,0-1-112,0 1 145,0-1-156,0 0 78,3-2-11,-2 2 12,1-2-35,-2 3 57,-1 0-101,0-1 156,0 1-145,0-1 79,4-3-23,-2 1 0,2-1-12,-1 1 35,-1 2-79,-1-1 134,0 1-156,-1-1 167,2 1-156,-2 0 67,4-3 0,-3 2-67,3-1 67,-2 1-11,0 1-56,0-1 134,0 0-146,1-1 79,1-2 12,-2 3-24,1-1 12,-2 2 0,-1 1-67,0 0 134,0 0-145,0 0 156,1-1-145,0 0 78,3-3-11,-2 2-11,2-1-11,-3 1 44,1 2-78,-1-1 112,0 0-101,0 2 68,1-3-23,-2 2 0,3-2-11,-2 1 33,0 0-67,1 0 101,0 0-101,-1 0 124,1 1-135,-2-1 67,3-2-11,-3 2 11,2-2-33,-2 2 55,1 0-77,0 0 133,0-1-156,0 0 89,3-3-22,-2 1 0,3-2-11,-3 3 22,1 1-55,-1 0 111,-1 1-146,0 0 169,-1 1-157,1 0 89,0 0-22,0-1 11,4-4-22,-2 2 56,3-3-112,-1 1 156,-1 1-167,1-2 100,4-2-22,-3 1 0,1-1 0,-3 4 34,-1 1-79,-1 1 101,1-1-112,0 0 135,-1 0-124,1-1 67,4-2-22,-2 1 0,2-1-22,-4 3 67,0 1-113,0-1 158,0 1-157,1-1 100,5-4-21,-2 2-12,2-3 0,-2 3 11,-1-1-67,0 1 123,-1 0-168,-2 2 168,3-2-67,-3 3 0,2-2 0,-3 1 0,1-1-22,1-1 67,1 0-101,1-1 134,0 1-134,0 0 112,2-2-45,-4 2 23,2 0-12,-3 2-10,-1 0 32,0 1 12,-1 0-56,0 1 68,0 0-57,0 0 12,0 0-23,0 1 22,2-4-22,0 2 56,1-2-67,-1 2 78,0-1-67,1 1 67,2-3-67,-2 3 0,1-1 0,-3 3 34,-1 0-68,0 0 90,-1 1-78,1 0 89,-1 0-78,1-2 56,0 1-45,2-2 22,6-4-22,-3 2 45,4-2-90,-5 3 124,0 1-124,-2 0 78,3-1-33,-3 1 0,1 0-22,-2 2 56,0 1-68,0-1 79,1 0-90,0-1 123,4-1-44,-2 1-23,3-3 34,-3 1-23,1 0-22,0 0 79,0 0-102,0 0 79,-2 1-56,1 1 45,1-2-22,-2 1-23,3-1 33,-3 1-33,3 0 67,0-2-22,0 1-34,0 0 45,-2 0 45,0 1-11,3-2-34,-4 2-34,3-2-22,-3 2 67,-1 0-78,2-1 67,0 0-78,2-1 78,9-6-56,-6 4 0,6-5 22,-9 7-11,-2 1 35,0 1-24,-2-1 34,2 0-56,-2 1 23,2-1-23,-2 1 33,1 0-33,1 0 45,0 0-67,1-1 89,-1 1-112,0 1 146,2-2-157,-2 1 56,1 1 0,-2 0 0,-1 1 0,2 0 89,-2 0-33,1 0 0,-1-1-22,0 1 0,-1-1-12,3 1-11,-1-1-11,0 0-11,1 0 89,-2 2-145,2-1 134,-3 2-100,1-2 33,0 2 0,0-2 0,1 1-45,5-3 45,2-1 90,2 0-191,-1 0 146,-4 2-45,0 0 0,-2 0 11,1 0-34,-1 1-10,0 0 100,-3 1-123,-1 0 134,-3 1-111,0 0 33,0 1 0,1-1-11,-1 0-23,2-1 112,-1 0-156,3 0 179,-2-1-180,1 1 113,0 0-45,4-2 0,-1 2 55,-1-1-111,-1 2 134,-3 0-123,-1-1 157,2 1-134,0-1 33,1-1 0,0 0-12,2-1-21,6-4 33,2 0 89,0 0-145,-2 1 56,-5 3 0,-1 1 0,-2 1 0,0 0 0,-1 1-44,0-1 133,-1 1-156,2-2 145,-2 2-122,1-2 44,1 1 0,1-1 0,1 0 0,1 0-45,1 0 56,3-1 67,-3 1-156,2-1 123,-4 2-56,0-1 11,1 1 0,0-1-12,1 1-21,4-2 111,-4 2-156,3-1 156,-5 2-111,-1 1 33,-1-1-12,0 1 12,-1-1 0,1 1-33,0 0 100,1-1-134,0 1 145,2-2-145,1 1 101,1 0-34,3 0-23,-2-1 1,-1 1 100,-4 0-134,-2 0 146,-1 0-146,2 0 56,0 0 0,3-2 0,0 1-34,7-2 23,0 1 101,1 0-180,-5 2 101,-4 1-11,-3 0 0,-2 0 11,0 0-22,0 0 56,0-1-90,1 1 124,0 0-147,1-1 158,0 0-146,1-1 56,0 1-11,0 0 11,0 0 0,0 0-34,0 0 101,-2 0-145,1 0 179,-1 0-180,2 0 124,4 0-45,0-1 0,5-1-22,-3 1 55,1-1-100,-1 1 146,-2 1-147,-3-1 91,-2 1-23,0 1 0,-3 0-11,2 0 22,-1 0-56,0 0 123,1 0-167,0 0 111,1 0-11,-1 0-11,2 0 23,-3-1-12,1 1-22,0 0 22,0-1-56,0 1 90,1-1-90,-2 0 56,2 1-11,-2-1-11,1 1 0,-1 0 22,0 0-22,1 0 78,0 0-179,0 0 235,0 0-212,0 0 122,2 0-33,-2 0 0,2 0-22,-2 0 78,1 0-134,0 0 156,0 0-168,-1 0 135,1 0-45,-1 0 0,1 0 0,-2 0 11,1 0-67,-1 0 146,1 0-157,-2 0 89,1 0-6565,-1 0 6543,-5 0 0,3 0 0,-4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2:56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0 572 18507,'12'-4'303,"-1"2"-79,-4 2-112,1 0-12,0 0-32,-1 0-24,0 0 35,-1 0-11,1 0-57,-2 0 34,0 0-34,0 0 34,0 0-45,0 0 44,0 0-10,1 0 0,0 0 10,1 0 46,-1 0-79,0 0 45,0 0 23,3 0-57,-2 0-22,2 0 0,-2 0 45,-2 0-68,0 0 79,0 0-78,-1 0 78,4 0-11,-3 0-45,3 0 22,-2 0-22,-1 0 0,1 0 45,0 0-67,0 0 78,0 0-56,0 0 89,5 0-55,-4 0-34,4 0 11,-4 0 0,1 0 12,-1 0 33,-1 0-79,1-1 68,1 0 11,-1 0-56,2-1 11,-3 2-11,0-1 0,1 1 45,-1 0-45,1-1 45,0 0-34,0 0 45,2 0-22,0 1-34,0-2 56,-2 1-45,0 0 78,-1 0-66,0 1 101,-1 0-1,3-1-78,-2 0 22,1-1-11,-1 2-11,-1-1-23,1 0 12,0-1-34,0 1 56,0 0-79,0-1 68,1 1-34,0-1-11,1 1 0,-1-1 11,0 1-22,-1 0 67,0 0-33,0 0 44,2-1-11,-2 0-56,1 1 11,-3 0 0,1-1-11,-1 1 11,1 0-22,1 0 67,-1 0-89,1 0 89,1 0-45,0 0-11,0 0 0,-2 0 11,1-1-33,-1 1 89,1-1-134,0 1 123,3-2-12,-1 1-44,3-1 0,-3 1 12,1 0-24,-1-1 46,1 1-90,0-1 134,0 1-122,0 0 88,5-2-44,-3 2 0,3-1-11,-5 2 22,1-1-33,-1 1 67,0 0-124,0 0 91,6-1 10,-5 1-22,4-1 0,-5 0 11,1 0-22,-1 1 22,0-1-78,0 2 134,-1-2-123,1 2 79,3-2-23,-4 2 0,4-2 0,-5 1 11,1 0-45,0 0 90,0 1-123,-1-1 101,3 0 10,-2 0-66,2 0 22,-3 0 0,1 0 0,1 0 22,-1 1-66,1-1 111,0 0-134,0-1 100,4 0-22,-3 0-11,2 0 0,-4 1 12,-1-1-46,1 1 101,-1-1-134,0 1 157,0 0-146,1 0 89,5-2-22,-3 0-11,5-1 0,-5 0 12,-1 1-68,0 1 134,-1-1-156,-1 2 122,2 0-44,-2 0 0,2 0-11,-2 0 34,0-1-68,1 1 123,0-1-145,2-1 89,3 0 23,-2-1-56,3 0 11,-4 1 0,0 1-11,-1-1 22,0 0-45,0 2 90,0-1-100,-1 1 55,4-2-11,-3 0 0,3 0 0,-3 1 22,0 0-55,0-1 77,0 1-100,1-1 79,5-1-1,-4 1-22,3 1 0,-6 0-11,-1 2 0,-2-1 0,3 1 67,-2 0-112,4 0 134,-3 0-134,1 0 67,2 0-11,0 0 0,2 0 0,0-1-11,0 1 56,1-1-124,-3 1 158,1 0-135,-1 0 89,5 0-21,-2 0-12,2 0 0,-2 0 11,-1 0-78,0-1 134,0-1-134,0 1 89,3 0-22,-4 0 0,2 0 0,-5 1 0,1 0-22,-1-2 78,0 2-124,1-2 102,5 1 11,-4-1-56,4 0 11,-5 2 0,0-2 0,0 1 22,-1-1-22,1 0 45,0-1-79,0 1 90,4-1-56,-3 1 0,3 0 0,-4 1 11,-1-2-44,0 2 89,0-1-101,0 0 67,1 1 12,-2 0-34,2-1 0,-3 2 0,0-1-11,1 0 33,5-2 45,-2 1-123,5-1 146,-5 0-146,1 2 67,-1-1-11,1 0 0,-1 1-22,7-1 78,-6 0-135,5 0 191,-7 1-190,0-1 123,0 1-45,-1-1 0,0 1 0,3-1-23,0 1 91,1 0-136,-2 0 169,-3 0-157,0 0 67,0 0-11,0 0 23,0 0-12,1-1-22,-1 0 56,1 0-23,6-2 46,-6 2-68,9-2 11,-7 1-11,3 0 56,-4 0-78,-1 1 111,-2 0-111,2 0 56,0-2-34,3 1 0,0-2 0,9-2 56,-4 3-124,5-3 158,-8 5-157,-2-1 112,-2 1-68,-4 0 23,0 2 0,-3-1 0,4 0 79,0-1-158,4-1 202,0 0-223,1 0 144,0 1-88,0 0 44,-1-1 0,-1 2-23,-2-1 79,1 1-123,-1 0 190,0-1-190,2 0 123,-1-1-78,2 1 33,0-1-11,6 0-34,-2-1 101,-1 1-134,-2 1 157,-5 0-157,1 2 89,-2-1-22,0 0 0,0 0 0,0 0-11,-1 0 67,2-1-23,0-1 12,1 0-11,2-1 44,1 0-123,0-1 45,-1 2 0,1 0-33,-2 0 100,0 1-123,-2 1 157,0-2-146,0 1 79,2-2-34,1-1 0,1-1 11,2 0-22,1 0 67,0-1-124,0 1 158,-1 0-146,-2 2 112,-3 2-78,-2 1 22,-1 0-23,2-1 12,1 0 89,0-1-122,0 0 122,-4 2-134,0 0 78,-1 0-22,0 0 0,0 0 12,-1 1-8865,1-1 8853,-1 1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3:00.2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15135,'2'20'358,"0"-2"-224,-2-11-55,0 1 55,0-1-55,0 0 156,0-1-157,0 2 90,0-1-134,0 0 45,1 1 44,-1-1-11,1-1-11,-1 0-101,2-1 168,-1 1-135,0 0 180,1-1-34,1 3-78,-2-2-56,1 2 33,-1-2-78,-1 0 45,1-1 0,-1 0-23,0 0 57,2 1-34,-2-1-34,2 2 68,-2-2-68,1 0 68,0 1-57,0 0 146,0 1-34,0 3-100,1-2 22,-1 4-56,0-6 67,1 1-56,-1-2 1,1 1 66,0 0 79,1 3-146,-2-1 101,2 1-90,-1-1 57,0-1-34,-1 1-12,2 0 34,-1 1-44,0-1 22,0 1 33,2 1 0,-1-2-33,1 2-22,-2-3 0,0 0 10,0 0-10,0-1-23,-1 0 33,2 1 46,-1-1-135,1-1 89,-2-1-33,1 0 0,-1 0 0,1 1 0,-1-1 56,2 1-78,-1 0 100,0 0-111,0 0 77,0 0-44,0 0 0,0 0-11,0-2 34,0 1-79,1 1 89,-1 3 46,1-2-113,0 1 56,-1-2-22,2-1 12,-2 1-1,0-1-11,0 0 22,0-1-67,0 1 57,1 1 77,-1 0-122,1 1 33,-1-1 0,1 0 0,-1 0 22,0 0-67,1 0 112,-1-1-145,0 0 112,1 2-12,-1-1-22,0 1 11,1-1 0,-2-1-11,1 1 34,-1-1-56,1 1 44,-1-1 56,0 0-100,1 1 44,-2-2-22,2 1 0,-2-1 12,1 1-24,0 0 68,0 4 0,0-2-44,1 3 55,-2-3-67,1-1 22,0 1 1,-1-1-1,2 0 12,-1 1 66,0-1 1,1 3-78,-1-3 55,1 2-67,0-3 12,-1 1 33,0 0-56,0 0 33,0 0-10,1 1 55,-1-1-100,1 1 78,0-2-56,-1 0 33,1 1-33,-1 0 0,0-1 45,-1 1-56,2-1 44,-1 0 46,0-1-112,1 1 33,-2-1 0,1 1 0,-1 0 22,1 0-44,0 0 78,1 0-101,-1 0 56,0 2 12,1-1-35,0 1 12,-1-2 0,1-1 0,-1 1 34,1-1-90,0 1 78,0 1 57,0 0-124,0 0 45,-1-1 0,1 0 0,0-1 0,-1 0-34,1 0 34,-1 2 79,1-2-158,0 1 124,0-1-56,0 2 11,0 0 0,0 0 0,0-1 34,-1 1-90,1-1 67,0 1 56,0 0-112,0 1 56,1-1-11,-1-1 0,0 1 12,0 0-57,1-1 45,-1 2 78,1-2-145,-1 0 89,0-1-22,-1 0 0,1 1 0,0-1 0,0 0 34,1 1-101,-2-2 89,2 4 57,-1-2-147,1 2 68,-2-2 0,2-1 0,-2 1 12,1 1-57,0-1 56,0 3 67,0-1-134,0 1 90,0-2-34,-1-1 0,0 1 0,0 0 0,0-1 22,1 0-66,-1-1 44,1 1 78,-1-2-123,0 1 45,-1-1 0,0 0-11,1 1 22,0 0-44,0 0 21,0 1 91,0-1-158,0 1 113,1-1-45,-2 0 11,2 1 0,0-1 0,-1 0 33,0 1-77,0 0 55,1 1 56,-2-1-112,2 1 45,-1-2 0,0 0 0,-1 0 11,1 0-44,0-1 10,0 2 102,0-1-135,1 0 78,-2 1-22,2 0 0,0 0 0,-1-1 0,1 0 34,-1 1-101,1-1 78,0 1 56,-1-1-112,0 1 45,1-2 0,-1 0-11,1 1 22,0-1-56,-1 1 45,1 2 101,0-1-168,-1 0 112,0-1-45,0-1-908,-1-2-1557,0 3-3171,0-2 5636,0 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3:38.42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97 1684 9986,'-21'-2'1176,"3"3"-1187,13 1-56,2 2 56,-2 0-68,2 0 46,-1-1 33,-1-1 11,0 0-56,-1-2-44,1 1 111,0-1 202,1 0 1445,-3 0-1545,18-7-56,-10 4 21,15-5-55,-13 5 11,0 1-1,1-2-21,1 1 44,0-1 11,0 1 1,-1 0 33,0-1-45,-1-1 101,0 1-134,1 0 111,-1 1-111,1-2-34,1 2-23,-1-1 68,1 3-45,-1-1 0,2-1 23,-1-2 21,1 0-32,0-1-12,-1 1 0,0 0 67,0 0 11,-1 1 45,0 1-100,0-1 56,-1 1-46,1-2 46,0 1-68,0 0 157,1-2-67,-1 3 280,1-2-493,-19 17 78,6-5-22,-13 12 56,10-9-56,2-1 11,0-2 12,2 0 33,1-2-12,2-2 136,1-1 32,9-16-122,-1 6 67,12-17-135,-7 15 68,2-2-57,-6 7 23,0 1 0,0 0 0,-1 0 56,1 0 0,3-2 124,0-2-124,0 1 0,0 0-45,-2 1 45,-1 0-56,2-1 45,-2 0-12,2 0 57,0-2-11,-1 2-79,0-1 22,-3 3-22,-1 1 0,0 0 23,2-1-12,1-1 0,0-1 45,1-2-89,-2 2 44,1-1-11,-1 1 0,2-4 0,0 1 0,2-1 0,-2 2 0,0 1 0,0 2-11,0-1 44,0 1 1,3-4 33,-1 4-33,0-3 66,-1 3-77,-3 0 100,1 0-11,0 0 11,-1-1-67,2-3 45,0 0-90,0-1 23,-2 3-23,-1 2 11,0 0-11,0 1 1,0 0-1,1 1 90,1-3 33,0 0-67,0 0-44,-1 3 21,-1 1-32,1-1-12,-1 1 22,2-1 0,0 0 58,2-2-36,0 0-44,-1 1 90,-3 1 67,-1 1 33,3-1-123,-2 0 101,3-1-168,-2-1 202,6-3-68,-3 2-89,5-3-34,-6 3-11,1 1 34,-1 0 0,-1 1 10,-1 2 12,1-1 45,-3 1-101,2-1 79,-2 0-68,2-2-11,0 1 0,2-2 68,0 1-57,2 0-45,-4 2 79,2-1-45,-4 3 0,1-1 0,1-3 45,0 2-79,2-3 90,-2 2-45,2-1-33,-2 2 22,-1-1-11,0 3 22,0-1-11,0 0-22,0-1 66,0 0-55,-1 1 34,1-1-1,2-2-67,-2 1 112,0-1-67,-1 2-22,-1 1 11,2-2 11,-1 1 0,1 0-34,0 0 57,0 1-1,1-1-22,-1 0 22,-1 1-10,2-2-24,-2 1 57,1-2-112,0 1 89,-2 2-22,2-2 0,-1 1 34,1 1-90,0-2 123,0 2-100,0-2 55,0-1-22,1 1 0,-1 0 0,0 0 0,0 0 34,-1 1-23,-1 0-45,4-2 113,-3 2-102,4-3 23,-1 2 0,0 0-22,0-1 67,0 0-101,-1 1 112,-1 0-101,0 1 168,0 1-67,-1 0 22,1-1-66,0-1 32,0 1 1,0-1-90,0 2 90,1-2-78,0 1 44,0 0-11,0-1 0,1 1 0,-2 0 0,0 0 11,0 1 67,1-1-156,-2 2 123,2-2-45,0-1 45,-1 1-90,3-2 101,-1 1-112,-1 1 134,0-1-156,0 1 156,0 0-100,-1 0 44,1 0-22,1 0 45,-1-1-23,1 1 34,0-2-44,0-1 32,1 1 1,0-1-45,0 1 79,-2 2-57,-2 0 45,0 1-44,2-1-23,-2 1 0,2-2 0,0 1 11,-1 1-34,3-2 57,-1 1-90,0-1 146,1 1-169,-1-1 124,0 1-56,0 0 11,-2 2-23,0-1 91,1 0-136,0 1 147,1-2-146,0 1 89,1 0-22,1-2 0,3 0 0,1 0-22,1-1 78,-1 1-135,0 0 158,-3 1-124,-1 1 90,-3 1-79,-1 0 34,1 0 90,1-1-135,0 0 67,2-1-22,-1 1 0,1 1 0,0-2-22,-1 1 78,0 1-112,-1-1 145,-2 2-89,0-2 34,0 0-34,1-1 22,0-1-78,2 1 146,0-1-157,1 0 112,0 1-68,-2 0 23,1 1 0,-4 0 0,2 1 56,-2-2 0,2 0-22,0 0-23,-1 0-11,-1 1 34,2-1-79,-2 1 113,2 0-136,0 0 147,0-1-136,1 1 68,0-1-11,-1 1 0,0-1-22,-1 1 11,1 1 101,0-2-169,1 1 136,0-1-92,0 0 35,1-1 0,0 0-22,2 0 79,1 0-125,1-1 158,-1 1-180,1 0 180,-2 2-169,-2 0 90,0 1-11,-1 1 0,-1-1-11,0 0 33,0 1-78,1-1 112,-1 0-100,1 0 77,1-1-44,6-1 11,-2-1 0,6 0 22,-4 0-89,2 1 134,-2 0-134,-1 1 134,-1 0-123,-3 2 68,-2 0-12,0 1 44,-3-2-100,5 0 147,-3 0-159,3-1 101,-1 0-44,1-1 11,1 1 0,0-1 0,1 0 11,2 0-55,-1 1 123,1 0-158,0 0 180,-1 0-169,0 1 79,-1-1 1,-1 0 11,-3 1 134,-1 0-146,-1 0 190,0-1-189,2-1 10,0-1 23,3-1-56,6-1 11,-2 0 0,3 0 11,-6 4-78,-4 1 123,-2 1-23,1-1 23,0-2-56,2 1 34,1-3-1,-1 1-33,0-1 79,1 0-146,0 1 123,-1 1-79,-1 1 12,-2 2 22,1 0-56,1 1 124,1-2-113,0 0 45,0-2-11,0 1 0,2-1 12,-1 1-35,0-1 57,0 2-124,0 0 191,-1 0-179,-1 0 145,-1 1-78,0 1-1,1 0-32,-1 0 122,2 0-123,-2 0 124,2-1-113,-2 1 56,1-2-22,1 1 0,0-1 12,0 0-35,1 1 68,-2 0-123,1 1 190,-1 0-90,-1-1 0,0 0 146,0-1-134,1-1-56,-2 2 10,2-2 102,-1 0-146,2 0 134,2-1-100,1-1 22,4 0 0,2 0 0,2 0 34,1 1-79,-4 1 101,-2 1-146,-6 2 45,-3-1 113,1 1-102,-1 0 23,3 1-23,-2 1 124,-1 0-157,0 2 55,0 1 46,-1-1-79,1 2 56,-2-2 79,1 0-112,-1 1 33,1-1 0,1 1-89,-1-1 100,1 0-22,-2 2 0,1-1 0,-1 2 45,1-1-101,-1-1 134,0 1-156,0-1 179,0 0-191,-1 0 146,0 0-56,0 1 0,1 0 11,-1-1-11,2 1 11,-2 0-55,1-1 111,-1 2-123,0-2 145,0 1-145,1 0 56,-1-1 0,0 0 0,-1 0 0,2 3 45,-1-3-112,0 3 145,1-3-134,-2 0 101,2 0-67,0 2 22,0-3 22,0 3-78,0-2 56,-1-1 90,1 3-146,-1-3 78,0 1-22,0 1 23,-1-1-79,2 2 112,-1-3-146,1 1 191,-2 1-168,2-1 111,1 0-66,-1-1 33,1 1-11,0 2 34,-2-2-101,2 2 167,-2-1-200,-1-1 212,1 1-157,-1-1 45,1 1 0,-1 0-11,1-1 33,0 0-22,0 0-90,0 1 180,0 0-124,0 1 46,-1-2-12,0 0 0,2 2 0,-2-1 22,2 2-67,-1-2 135,0 1-180,0-2 191,0 1-179,0-2 89,0 2-22,0 0 11,1 0 0,-1 0-34,2 1 112,-1-2-167,0 2 178,0-2-122,0 1 66,-1-1-55,1 1 22,-2 0-22,3 2 66,0-2-111,1 3 134,-1-4-134,0 2 146,-1-1-135,0 0 78,0 0-22,2 3 34,-1-2-113,1 1 158,-1-3-68,-2 0-90,1 1 135,0-2-56,-1 1 0,1 2-22,-1-1 56,2 1-46,-2-2 68,0-1-22,0 2-79,1 0 90,0 0-79,0 2 34,0-3-22,-1-1 78,1 3-123,0-2 168,-1 1-135,1-1 23,0 1 11,-2-1 0,2 1-11,0-2-23,0 0 90,2 2-34,0 1-89,1 0 78,-1 0-11,0 0 0,1-1 23,-1 1-46,1-1 79,0 1-145,0-1 190,-1-2-146,0 1 78,0-1-66,-1 0 33,0-1 0,0 1 33,2 2-21,0 2 21,2 1-89,-2-1 56,-1-2 0,-2-1-11,1 0 22,0 0 23,1 4-101,1-2 156,-1 1-145,-1-3 123,-2 0-100,2 0 33,0 0 0,-1 1 45,2 3-12,-2-1-122,1 0 212,0-1-202,-1-2 79,0 0 0,-1 0 0,1 1 34,0-1-12,0 0-111,0 1 178,0-1-156,0 0 90,0 0-23,0 1 0,1-2 0,0 3 11,-1-3 22,0 1-21,1 3-57,-1-3 45,1 3 33,-1-6-33,-1 3-56,1 1 112,0 0-56,-1-1-11,1 0 11,0 0 34,0 0-258,0 0 157,-2 0 22,1 0 11,-1 0 34,0 1 0,-4 1-33,1-3 44,-5 2-11,3-4 0,-1 1 0,1-1 22,-3 1-89,3 0 157,-4 0-169,3-1 124,-1 0-56,-2 0 11,1 0 0,-1 1 11,-3 0-67,4 0 123,-2 1-33,0 0-79,3-2 45,-3 0 0,3-1-11,0-1 44,0 0-100,1 0 45,1 1 111,-1 2-178,0-1 111,-2 2-22,1 0 0,-1 0 23,-2 1-46,1-1 79,-2 1-22,-3 0-12,0-1-78,0-1 56,2 0 0,1-1 0,-2 0 11,0 0-78,-1 0 134,3 1-134,-1 0 157,3-1-135,1 0 45,0-1 0,0 1 11,1-1 0,-1 0-11,0 0 12,-2-1-91,0 2 158,-2 1-124,0 0 123,-1 0-123,1 0 45,0 0-22,-2 0 44,2 0-44,0 0 78,3 0-157,0 1 213,0 0-179,-1 0 112,0-1-56,1 0 22,0 1-11,1-2 0,2 1 0,-2-1 67,3-1-112,-2 1 135,2 0-169,-1-1 91,0 2-24,-3 0 12,2 0-11,-3 1 56,4-1-90,-1-1 124,2-1-124,0 0 90,0 0-45,0-1 0,0 1-12,-4 0 46,2 1-101,-2-1 134,1 0-123,1 0 157,-1 1-157,2-1 56,-1 1-23,-1 0 35,1 0-46,-2 1 90,1-1-134,0 1 167,0 0-167,-1-1 134,1 1-56,-2-2 0,1 0 0,-6-1 33,5 0-89,-4 0 124,6 0-124,-1 0 112,0 1-112,-1 0 67,0 1-11,-4 1 22,4-1-67,-3 2 113,6-3-158,-1 1 180,2-1-158,-1 1 102,1-1-23,-6 2-11,2-1 0,-4 0 11,5-1-67,0 1 124,0-2-124,3 1 123,-1-1-123,-1 0 56,2 1-11,-2 0 11,2 1-45,-1-1 123,-2 1-156,1 0 179,-2-1-157,0 1 78,1-1-22,1 0 0,1-1-11,-4 2 44,3 0-133,-3 1 212,3-1-180,-1 1 147,-2-2-146,1 1 89,1-1-22,-3 0 11,4 0-33,-1-1 89,3 1-134,0 0 179,1 0-179,-1 0 78,0 0-11,0 1 0,-1 0-11,-4 2 67,2-2-124,-3 1 180,3-2-145,0 1 111,1-1-123,0 0 68,1-1-23,-2 1 0,2 0 11,-2-1 79,3 1-146,-1-1 157,0 0-180,-2 0 101,0 1-22,-3-1 0,3 1 0,-3 1 57,6-2-125,-1 1 158,0-1-123,0 0 100,0 0-123,-1 0 56,0 0 0,-5 0 11,4 0-22,-2 0 67,4 0-101,1 0 124,-1 0-102,1 0 68,1 0 11,-1 0-56,1 0 34,-2 0-102,2 0 158,-1 0-168,1 0 178,0 0-133,-2 0 33,1 0 0,-1 0 0,0 0 33,1 0-111,-1 0 156,1 0-156,0 0 179,0 0-157,2 0 56,-3 0 0,3 0 0,-3 0 11,3 0 0,-2 0-78,1 2 145,0-1-122,-2 1 44,1 1 0,-1-1-12,0 1 46,-1-1-68,1 1 102,-1-2-102,1 1 112,1-1-111,0-1 55,0 1-11,-1 0-11,2 1 0,-3 0 0,4 0-44,-2-1 144,2 1-178,-1-1 179,0 1-157,-1-1 56,0 1 0,-2 0 0,0 0-45,-2 1 90,3 0-101,0-1 112,1 2-90,0-1 34,1 0 11,-1 1 1,2-2-24,-2 1 24,1-1-46,1 0 124,-1 0-146,-1 1 89,0-1-33,-2 0 0,2 0 0,-5-1 23,4-1-91,-2 1 136,4-1-136,0 1 136,0 0-158,0 0 112,-1 0-22,0 1 0,-1 0-22,-2-1 89,2 0-145,-2 0 156,4-1-145,-1 0 101,0 0-46,0 0 12,0 0-22,-4 0 33,3 0-44,-3 0 100,4 1-134,-2-1 156,1 0-156,-1 0 67,-2 0-22,-4 0 33,3 0-45,-3 0 34,5 0-101,0 0 202,1 0-190,2 0 167,-1 0-156,-1 0 78,2 0 0,-2 0 22,2 0-89,0 0 67,1 0 45,-1 1-79,1-1 0,0 2 57,-1-1-79,2 0 45,-2 0 89,-1-1-145,3 2 67,-3 0 0,2 1 0,1-1 0,-2 1-23,1-1 46,0 0-68,0 0 45,0 1 90,0-1-135,1 1 45,-2-1 0,2 0-23,-1 0 57,0 0-90,0-1 146,-1 0-180,-1 1 90,-1 0-34,0 1 34,1 1-34,0-2 34,0 1-45,2-1 1,-1 1 55,2 1-78,-2-2 55,1 2-32,-1-1 55,1 1-22,-3 1 11,2-1-34,-1 0 90,2-2-123,0 0 156,0 1-167,-1-1 78,1 0 0,-1 1-11,0-1 0,-1 3-34,1-3-11,-1 2 89,2-1-89,1 0 79,-1-1-79,1 0 22,-1 0 23,-2-1 11,3 1 0,-2-1-56,1 1 101,1-1-45,-2 2 0,0-1-11,1-1-34,0 1 112,-1-1-134,0 1 134,0 0-123,0 0 56,2-1 0,-1 2 0,0-3-22,-2 2 66,1-2-144,-1 1 200,2 0-156,0-1 45,-1 1 11,1-1-11,-1 0-45,1 0 34,0 0-23,-1 1 90,0-1-113,2 0 24,-2 0 10,0 0-56,2 0 34,-3 0 56,2 0-1412,1 0 1412,17-7 0,-3 3 12,13-9-35,-10 5 68,0-1-79,-1-1 68,0 1-68,-2-1 90,-1 0-100,-1 2 44,-1 0 0,4-2 0,-2 3-45,3-2 101,-2 2-90,1 1 79,0-2-90,2-1 90,1-1-79,0-1 34,0 1-44,2-3 55,-4 3-67,2-1 134,-6 4-156,0-1 156,2-1-156,1 0 78,0 0 0,7-4 0,-4 4-45,4-2 67,-8 6-100,-1 1 156,-3 1-122,1 0 88,-2 1-44,-1-1 0,1-1-22,4-4 22,-2 0-34,4-4 102,-3 3-136,0 0 158,0 2-146,-1 1 56,0 1 0,2-2 22,-1 1-55,2-2 78,0 0-90,1-1 134,2-1-167,0 0 134,0-1-90,6-4 34,-5 3 0,5-3 23,-8 5-90,2-2 134,-1 1-134,2-2 156,0 1-134,0-1 45,0 1-44,4-8 66,-4 6-44,4-4 89,-6 5-146,1 0 169,-2 0-168,0 1 122,0 2-44,-1 0 0,0 2-22,4-2 56,-3 2-79,3-4 112,-1 1-101,1 0 90,0-2-89,2 0 33,-2 0 0,7-3 11,-7 5-33,4-2 89,-9 5-101,0 1 113,0 0-102,-1 0 79,1 0-56,0-1 101,3-1-90,5-6 34,-1 3-79,5-5 113,-5 6-113,-1-1 90,0 1-45,4-3 34,-5 3 22,3-2-67,-5 6 157,6-5-224,-4 4 168,6-4-135,-6 4 68,7-4-34,-5 3 11,4-2 45,-1-2 45,-3 4-68,4-4-10,-3 4 56,-1 1-113,-1 0 34,0 2 0,-1 0 0,1 0 34,-1 1-45,1-2 44,-1-1 68,7-2-157,-6 1 101,5-1-45,-8 4 22,1 0-10,1 0-24,-1-1 68,2 0-56,6-2-44,-4 2 122,6-3-112,-6 4 34,1 1 0,-1-2-22,-1 2 44,-2 0 46,3-2-158,-4 2 191,1-2-168,-3 3 100,-1-1-44,2 0 22,0 0-11,1-1 34,4-2-113,-3 2 169,2 0-112,-4 1 89,-1 1-90,1 0 23,0-1 0,0 0 0,1-1 34,-1 0 0,6-3-23,-1 2-90,-2 1 113,-4 2-45,-7 2 11,1 1 0,0-1 33,6-2-100,1 0 146,5-3-113,-1 2 101,0-2-112,-1 1 45,-2 2 0,-3 0 0,-2 0 45,-2 2 78,-2 0 113,1 0-236,-22 6-12,5-1 57,-18 6-22,-6 8-91,8-2 136,-13 6-102,10-5 45,-4 0-22,-3 1 11,-2 1 0,-4-1 34,-21 9-57,16-6 79,-14 6-89,23-8 33,2-1 0,1-1 0,1 0 22,1-1-44,-14 7-46,13-5 113,-8 4-123,19-7 134,1-1-79,4-2 23,0-1-22,3-3 0,0 0 10,0-1 1,-8 2-34,5-1 23,-5 1-34,8-2 34,1 0 10,3 0-21,2 1-68,2-1 79,1 1-68,0 0 56,0 0 12,0 2-34,-1 0-34,0 2 57,-2 1-58,-1 1-21,-5 6 34,4-5 33,-4 3 12,8-5 21,-1-1-111,0 2 22,-2 0-111,0 1-57,-7 9 112,3-3 79,-4 4-1,6-7 46,1-2-12,0-2 22,2 0 12,-1-1-11,2 1 33,0 0-11,-3 5 0,4-6-45,-2 3-280,-4 8 78,6-9 68,-8 10 0,6-12 179,0 0-22,2-3 55,1-4-122,3-1-775,2-3 808,8-14 56,1 2-22,8-12 56,0 6-46,0-2 102,-1-1-112,1-1 22,-3-3 0,0 0 11,0-1 0,-3 2 157,1 1-101,-1 3 91,-2 4-125,0 4 1,2 1-56,-2 3 22,1 0 0,-1 2 22,2-1 0,1-1-33,3-3 56,0-1-79,2-1 102,1 1-113,-1-1 45,1 2 0,3-1 0,-7 5-23,1 0 35,-9 4 100,0 2-45,4 0-56,-5 4 45,5 4-22,-7 9 22,-7 6-45,-3 4-22,-7 4 67,-2-1-112,0-1-12,-1-2 46,1-2-146,-1-1 78,0-1-55,-1-1 43,-10 10 102,8-8-45,-5 6 113,11-10-136,2-1 91,2-2-46,1-2-10,2-2 10,-1 1 23,3-4-33,0 0 78,3-3-101,-1 1 145,0-1-145,1 0 67,0-1 1,2-2-35,0 0 23,0 0 56,-1 2-112,0 0 56,1 0-22,0-2-157,2 0 302,9-1 22,0 0 24,10-2-102,-1-4-33,2-2-34,2-3 34,3-2-57,3 0 57,2-1-68,3 1 23,1 0-56,1 1 56,-1 1-23,10 2 68,-10 2-79,5 0 112,-14 1-123,-2 0 146,-2 0-135,0-1 67,-2 0-22,-1 0 0,1 0 0,6 0-11,-7 2-11,4 1 44,-8 1-22,-1 0 78,0 0-89,0-1 22,1 0-11,4-3 23,-5 2-46,2-1 46,-7 2-68,-1 1 90,-1 0-12,0 0 68,1 0-22,0 0-57,1 0 79,-1 0-90,1-1 67,1 0-66,1 1 122,2-2-67,2 0 79,1-1-146,3-1 201,10-4-55,-5 1 45,7-3-180,-6 1 12,0 0 100,0 0-179,-2 0 89,-1 0-33,-3 1 0,0 2 0,4-2 45,-3 3-78,3-1 89,-4 2-112,1 0 123,0 0-78,2-1 11,1 0 0,13-3 33,-8 3-100,9-2 134,-11 3-134,0 0 157,-1 1-169,-3 2 135,-3-1-56,-2 1 0,-3-1 0,4 0 34,-5-1-57,4-1 102,-3 1-135,0 0 89,-1 0-44,1 0 11,-2 2-11,4 0 11,-3 1-11,3 0 44,-3 0-77,1 0 133,2-1-134,-1 0 68,1-1-23,1 0 0,-2 0-34,4 1 79,-5 0-101,2 0 146,-5-1-180,1 0 168,1 0-100,1-2 22,2 0-11,6-3 33,-2 1 12,6-3 11,-6 4-68,0 0 113,0 1-135,2 0 45,-7 3-11,0-1-23,-9 2-179,-2 0-358,4 0 492,-4 5 169,3-2-113,-7 5 35,-2-2-24,-3-1 1,0 2-11,-2-1-45,-3 1 134,-2 1-134,-3 0 156,-2-1-78,-4 1-11,-3-1 0,-2 0 12,-3 0-1,-15 5-34,11-4-10,-12 4 66,13-4-66,0-1 78,-2 1-34,0-3-11,1 1 0,-1-2-11,1 0-12,-15 2 90,13-2-123,-8 1 135,16-1-146,4-1 89,1 1-33,4-1 22,3 0-22,0 2-12,6-2-10,2 2 10,5 0-111,2-1 123,1 2-79,0-1 90,6 0-56,2-3 90,6 0-57,11-9-44,-2 0 90,10-7-79,-5 1 33,4-2-33,2 0 11,1-2-33,2-1 56,0 0-146,-2 2 156,-3 1-167,-3 2 101,6-1 33,-11 3 23,4-3 22,-10 4-24,-1-1 81,1-1-125,-2 1 136,0-2-113,-1 1 90,-3 0-34,3-5 1,-6 5-12,2-3 33,-3 4-55,1-1 78,1-1-11,0 0-23,1 0 34,-3 1-34,0 0 146,-3 2 112,-1 0 56,-2-4-313,-1 4 10,0-5 46,-2 5-124,-1-3 45,-2-1-78,-2-9 78,2 5-23,0-4 57,3 9-45,1 2 44,1 0-66,0 1 122,0 1-145,0-2 67,0 0-11,0-1 34,0 0-12,2-7 12,1 4 11,2-4 33,-1 7-78,-2-1 45,-1 2 56,-2-8-101,-2 4 0,-1-5 33,-2 5-122,0 1 178,1 0-167,1 3 134,0-1-112,0 2 22,0 1 34,-1-3 45,2 5-112,-1-2 145,1 3-156,1-2 145,0 1-156,1-2 122,0 2-55,0-2 22,1 3-23,-1-1-828,1 3 930,-1 18-158,0-4 135,2 17-56,2-9 0,1 1 0,2-2-11,0 0 33,1-1-89,1 1 134,1 1-55,1 2 32,0 1 57,-1 1-90,0 2 57,2 8-35,-2-8 1,1 7 22,-4-12 0,0 0-11,-2-1 33,1-1-22,0 0-45,1 6 0,-1-6 1,1 6 44,-2-8-56,1-2 67,-1-1-112,-1-3 123,0-2-111,1 0 33,-3-1 22,1 0 505,-1-2-471,-7 0-56,2-2 0,-3 0 23,0-2-68,1 0 112,-5-2-157,0 1 180,-1-3-146,-1 1 101,-2-1-34,-4-1-11,4 1 0,-3-2 0,6 0-67,-1 1 179,-2-1-191,1 1 158,-1 0-124,0 2 45,0-1-11,-8-2 67,5 1-157,-12-7 90,14 2-124,-4-7 124,8 4-112,2 0 123,2 1 0,2 3-22,2 0-1,2 1-89,0-1 100,2-4 12,3-2-67,0 0 112,4 1-56,-1 5 11,2-3-45,-4 4 101,1 0-381,-4 5 314,-14 6-34,2 1 90,-14 6-23,-9 5-44,6-2 44,-13 6-44,-8 7 22,9-4 0,-17 10 11,16-9 23,-17 10-34,14-8 22,-13 7-44,19-10 44,1 0-44,-1-1 22,2-3 0,1-1-23,2-5 57,2-2-23,-7-1-89,10-4 145,-4 1-112,13-2 45,3 0 34,-12 5-57,10-3 68,-8 3-22,5-4-91,6-1 102,-7 2-34,2-2 0,5-1-45,-4 0 90,8 1-56,-5 5-68,4-1 79,-5 6-78,4-2-68,-1 0 68,-2 2 44,0-1 23,-1 0 11,-4 5-67,5-4 78,-2 3-44,7-7-23,4-1-12,2-2-66,3-2 134,1 0-56,7-1 112,0 0-56,8-1 22,-4 0 46,3-2-46,1 0 34,2-1 34,14-9-79,-3 2 34,10-9-45,11-2 22,-9 5-22,16-3 0,-15 6 0,1 2 11,-1-1-44,-3 2 77,0 1-21,10-1-57,-13 2 90,6-2-56,-17 2 0,0-3 45,-2-1-34,0-2 12,-1-1 44,10-2-146,-7 6 158,7-1-90,-9 6 22,1 2 11,2 1 1,0 0-23,3 0 0,0 0 44,3-1 1,12-2-78,-11-2 89,7-1-68,-18 0 24,-4 0-12,-5 2 11,-2 0 11,-6 3-11,5-3-55,-5 0-24,6-4-100,-3 0 79,3-3 66,-3 3 46,1-1 22,-2 2-113,-1 2 113,2-3 11,1-3-33,0 2 21,2-5-32,-1 2 100,2 0-101,0-2 146,0 1-157,1 0 179,1-1-123,0 0 157,5-8-146,-3 5-67,4-5 56,-7 9-100,-2 1 111,-1 2-90,-2 2 102,-3 2-90,0 1 11,-2 0 0,0 0-23,0 0-22,1 0 90,0-1-101,0 1 112,0-1-78,-1 1 44,0 0-55,0 0-1,0 0 34,-1-1-78,0 0-1,-1-2 158,-1 0-180,0-2 101,-1 1-46,2 0-10,-1 1 56,1-1-56,-1 2-11,-1 1-112,1 2 145,-2 1-167,-1 0 190,-3 0-12,-2 1-10,-8 0 33,2 1-23,-4 0 46,4 2-102,0 2 113,-2 3-79,-1 4 56,-1 2-11,0 1 0,1 1-11,-7 8 56,8-3-79,-5 6 101,7-6 1,-11 12-68,5-5 22,-8 6 112,9-11-44,2-2 11,2-4-12,3-1-66,4-2-34,1-3 55,5-3 259,1-1-347,11-22 100,-3 8-34,6-16-22,-5 13 0,-4 2-11,0 1 22,-2 3-45,-3 2-89,-3 2 67,-4 2-101,-4 0 123,-4 4-11,-3 1 90,-15 9-45,7-4 0,-11 5 11,10-6-67,-1 0 135,-3 0-146,-1-1 145,0 1-123,0-2 56,4 1-11,-8 3 12,12-3-57,-5 3 101,13-3-123,2 0 145,3 1-156,2-1 78,3 1-56,2 2 11,4-3 11,0 1-11,3-4 1,0 0 88,5-1-66,3-2 67,6-1 11,6-3-23,5-4-10,26-10-12,-6 0-89,22-4 167,-16 8-190,0 1 202,-1 1-179,-3 2 123,-2 0-45,17-2 0,-16 3 0,11-1 22,-23 4-78,-3 0 112,-4 3-134,-5 0 122,-4 1-88,-4 0 44,-4 0 0,0 2 11,-4-1-45,1 2 12,-4 0 89,0 4-112,-2-1 90,1 5-56,-3 0 22,-3 3 11,-3 1-22,-4 2 34,0-2-45,1-1 33,1-2 34,3-1-22,2-4 302,0-1-414,3-20 168,-1 3-124,0-15 68,1 10-34,0 2 22,-1 4-22,1 1 0,-1 2 34,1 0-68,0-1 101,0 0-100,0 0 89,1-1 11,-1 2-34,0 0 270,1 3-303,-11 8 11,5 0-11,-9 5 0,7-2 22,2-2-78,1 0 56,2-1-604,0 1-517,1 1-2156,-2 2 3253,1-1 0,1-2 0,0-3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9:50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5401 15762,'19'2'481,"-3"-1"-369,-14-1 68,0 0-79,-1 0 89,1 0-111,0 0 111,1 0-100,-1 0 22,0 0-11,-1 0-34,1 0 67,1 0-67,0 0 113,0 0-56,0 0 122,-1 0-112,1 0 68,-1 0-135,-1 0 0,1 0 12,1 0-12,0 0-45,2 0-10,-2 0 32,0 0-32,0 0 44,1-2-12,-1 1 1,0-1 34,1 1-57,-1-1 90,0 1-101,-1 0 124,1 0-124,0 0 90,0-1-78,1 0 21,-1 0-44,0 1 34,0 0 0,-1 0-23,1-1 22,-1 1-44,-1-1 34,2-1-1,-1 2-22,1-2 0,1 1 45,-2 0-23,2 0 1,-2 0 44,2 1-56,-2 0 90,0-1 44,2 0-66,-2 0-68,1-1 67,0 0-44,0 1-45,-1-1 89,1 2-123,-1-1 68,3-1-12,-1 0-11,1 0 0,-1-1 34,-1 1-46,0-1 46,1 1 22,0 0-45,0-1 12,0 1-23,0-2 0,0 3 22,1-3-22,-2 4 34,0-2-68,0 1 101,-1-1-100,0 2 44,0-1-11,-1 1 0,3-1-11,-2 0 44,2-1-89,-2 1 112,1 1-78,-1-1 55,0 1-33,1-1 0,0 0 0,0 1 23,1-2-46,-2 1 57,0 1-56,1-2 78,-1 0-68,1 1 12,1-1 0,0 1 0,-1-1 0,-1 1 34,1 1-90,-1-1 112,1 0-78,0 0 44,-1 0-44,1 0 22,1-2 0,-1 2 22,2-2 45,-2 1-67,0 0 67,1 0-33,-1 0-12,0-1-10,1 0-12,0 2 0,0-1-23,-1 1 57,0 0-68,-1 0 79,1 0-67,-2 1 66,1-1-55,-1 1 22,1-1-11,-1 1 35,1-1-58,-1 1 57,1 0-68,-1 0 79,0 0-79,1 1 34,0-2 0,1 1 0,-1-1-11,0 1 56,0 0-90,-1 0 101,1 0-78,0-1 44,0 1-33,0-1 11,1 0 0,0 0 34,0-1-79,0 0 90,0 0-90,0 0 90,0 0-68,0 0 23,0 0 0,0 0 11,0 0-22,-1 1 45,1 0-57,-1 0 79,2-1-78,-2 0 56,2 0-46,-2 0 12,3 0 12,-1 0 10,2-1-22,-3 1 22,1-2-33,-1 2 67,1-1-89,-1 2 55,0-1-22,-1 2 11,0-1-44,0 1 89,-1-1-90,2 0 79,-2 0-68,1 0 46,1 0-23,-2 0 0,2 0-11,-1 1 33,0-2-56,0 3 68,0-2-45,0 1 56,0-1-79,1 0 34,0-2 0,0 2-22,1-2 78,-2 2-112,1 0 67,-1 1 22,-1-1-33,2 1 0,-2-1 0,1 0 0,0 0 12,1 0-57,-1 0 112,1 0-123,0 0 112,0 0-78,1-1 22,0 1 0,-1-1 0,2 1 44,1-3 24,1 0-24,0-1-21,-1 2-23,-3 2 11,-1 1 0,0-1-22,0 2 22,0-2-33,0 1 55,1-1-44,-2 1 56,1-1-79,-1 1 46,0-1-12,1 1 0,-1 0 11,1 1-45,0-2 23,0 2 33,2-2 1,-1 1-23,0 0 0,-2 1 0,0-2 0,1 2 11,-1-2-33,1 1 55,0-2-66,0 2 77,1-1-66,-2 1 22,2-1 0,-1 2-11,1-2 22,0 1-33,0-2 22,2 1 22,-1-2 0,1 0-22,-1 0 12,-1 1-12,0 1 0,0-1 11,-1 1-45,1-1 79,0 0-79,0 0 79,0 0-78,0 0 33,0 2 0,-1-2 0,2 1-12,0-1 57,0 0-90,-1 0 57,1-1 21,-2 2-33,2-2 0,-1 1 0,0 0-11,0 0 22,0 0-22,0 1 45,0-1-57,0 1 68,0-1-56,0 0 11,0 0 0,-1 0 0,1 0-34,0-1 45,1 2-11,-1-3 23,0 4-23,-1-3 0,0 2 0,0 0 0,0 1 11,-1-1-45,1 1 79,-1-1-78,1 1 77,-1 0-77,1 0 33,-1 0 0,0-1 0,0 1-23,1-1 68,0 1-90,0-2 57,1 1 10,0-1-22,0 1 11,-1 0-11,0 0 0,0-1 23,-1 1-68,2-1 101,-1 1-101,1-2 90,-1 1-56,1-1 11,-1 1 0,1 0 0,-2 0 11,1 1-34,-1 0 23,1-1 0,-1 0 23,1 2-46,0-2 35,-1 1-12,1 1 0,-1-2 11,1 1-45,0-1 68,0 1-68,1 0 113,-2-1-124,1 2 45,-2-1 0,2 0-11,-1 1 22,1-2-45,-1 2 101,1-1-134,-1 0 134,0 0-145,0 0 112,0-1-34,1 2 11,0-1-22,0 0 22,-1 0-45,1 0 68,-1 0-68,0-1 79,1 1-56,0-1 11,1-1-11,-1 1 11,2-1-12,-3 1 68,2 0-112,-1-1 146,-1 2-124,2-1 102,-1-2-68,1 2 33,1-2-33,-2 2 45,1 0-67,-2 0 66,2-1-32,-1 1 32,-1 0-77,2 0 44,0 0-11,-2-1 45,3 1-68,-3 0 46,1 0-46,-1 1 79,0-1-112,1 1 79,0-1-23,0 0 22,1-2-22,-1 1 23,1-1-46,-2 3 46,1-1-35,0 1 68,0-1-56,0 0 12,-1 0-12,1 0 0,1-1 0,0 1 56,0-2-112,0 2 112,-1-1-45,0 1 0,0 0 0,0 1 0,1-3 1,-2 2-1,1-1 11,-1 2 12,0-1 11,1 0-23,-1 0-33,1 0 22,1-1 0,-1 0 0,0 1-22,0 0 45,-1 2-79,1-1 112,-1 0-89,1 0 33,-1-2-11,2 2 0,-2-1-11,1 1 56,-1 2-45,-1-2 44,2 1-55,-1-2 67,1 0-78,-1-1 33,1-1-11,0 2 0,0-1-11,0 1 68,0 0-114,-1 1 125,-1 0-114,1 0 46,0 1 0,0 0 11,1 0-33,-1 1 90,-1-2-114,1 1 70,-1-1-24,2 1 0,-2 0-12,2 0 0,-1-1 24,0 0-35,1 0 80,-1-1-103,2 1 81,-1-1-70,-1 1 47,1-1-12,-2 0 0,1 1-12,0-1 58,1 1-92,0-2 126,1 2-125,-1-2 56,0 1-11,1 1 0,-2 0-11,1 0 44,-2 1-77,2-1 100,-1 0-101,0 0 123,1-2-123,-1 0 57,1 0-24,0-1 1,1 0 0,1 1 56,-1 0-79,0 1 79,-2 0-79,1 0 57,-1 0-34,1 2 11,-1-3-12,1 2 35,-1-1-68,2 0 101,-1 0-101,0 0 101,1 0-89,-1 1 55,1-3-22,0 2 0,0-2-22,0 1 66,-1-1-88,0 1 100,1 0-90,-1 0 56,0 1-22,-1 0 0,1 1 0,0 0 12,0-1-35,0 0 57,0-1-68,0 1 90,0 0-78,-1 1 22,1-1 0,0 1 0,0 0-11,-1 0 67,0 1-112,0-2 123,0 1-101,0-1 57,0 1-35,0-1 24,0 0-12,0 0 11,1 0-34,-1 2 46,1 0-46,-1 0 68,1 0-78,-1-1 55,0-1-22,-1 0 0,2-1-22,-2 0 78,1 0-112,1 0 134,-2 1-145,2-2 100,0 1-44,0 0 11,2-1 0,-1 1 11,0-1-55,-1 2 100,0 0-101,-1 2 112,-1-2-112,1 1 45,0 1 0,0-2 11,2 0-33,-1 0 78,1-1-123,-2 1 145,1 1-145,-1-1 89,1 1-22,-1-1 0,0 1 0,0-1 34,0 1-90,0-1 123,-1 0-134,2 1 101,-2-1-34,0 2 0,1-1 0,-1 1 22,2 0-67,-2-1 101,2-1-101,-1 0 113,2 0-136,-2-1 113,1 0-56,0 0 11,0-2-22,0 2 66,-1-1-111,1 3 134,-1 0-123,0 0 101,1 0-45,-1 0 0,0 0 0,0 1 0,0-1-33,0 0 100,1 0-146,-2-2 169,2 1-168,-1-1 122,1 1-44,-2 0 0,2-1-11,-1 0 34,1 1-91,-1 1 147,1 0-158,-1 0 158,2 0-124,-3-1 56,2 1-11,-1-1 0,0-1-33,1 2 100,-1-2-146,1 3 169,-1-1-135,1-1 68,-1 0-35,0-1 12,2-1 0,-2 1 34,2-1-112,0 3 156,-1-2-112,0 2 90,-1 0-89,-1-1 44,2 0-11,0 0 0,0-1-22,0 2 78,0-1-101,-1 1 123,1 0-134,-1 0 79,-1 1-23,0-1 11,2 0-22,-2 0 44,2-2-89,-1 2 123,0-1-123,1-1 124,0 1-113,0-1 67,1 0-22,-1 1 11,-1 0-55,1 1 111,-1 0-134,0 0 145,0-1-145,0 0 112,1 0-45,-1 0 0,1-2-12,0 1 46,0-1-101,0 2 145,-1 1-134,1 0 123,-1 0-100,1 1 33,0-3-11,0 2 22,1-3-45,0 2 79,-2 0-90,1 0 101,-2 0-89,2 0 44,-1 0-11,1 1 0,-1-1-11,1 1 33,-1-1-44,0 1 66,-1 1-88,2-1 100,-2 1-90,2-2 34,0 1-11,0-1 11,0 1-11,-1-1 55,0 1-88,0-1 100,0 0-101,1 0 78,-1 0-44,2 0 22,-1-3-11,0 2 23,1-1-68,-1 1 90,1 1-68,-2-2 46,2-1-23,-1 2 0,0-1-11,-1 2 33,1 2-44,-1-2 78,0 1-112,1 0 123,-2 0-112,1 1 56,0-1-11,1 0 11,1-3-11,0 2 12,1-2-68,-2 1 134,1-1-134,0 1 123,-1 0-112,1 0 45,-2 1 0,2-1 34,0-1-56,-1 3 66,0-2-77,0 2 89,-2-1-101,2 1 56,-1 0-11,1 0 11,0-1-33,0 0 56,1 1-79,-3 1 67,1 1 34,0-2-78,0 1 22,-1-1 0,2 0-11,-1 1 22,0-2-45,1 2 79,-1-2-101,1 1 123,-1-1-123,1 0 90,-1 1-34,1 1 0,-1-2 0,1 1 11,0 0-45,0-1 79,0 1-90,0-1 57,2-2-12,-2 1 0,2-2 0,-1 3 0,-1-1-34,1 1 90,-1 0-101,0 1 101,0 0-101,0 0 68,0 0-23,0-1 0,1 0-11,-1-1 44,2-1-89,-2 2 112,1-1-89,0 1 66,-1-1-55,0 1 22,2-2 0,-1 1 0,2-2-23,-2 1 68,2 1-90,-2-1 101,0 0-100,0 0 66,0 1-33,0 1 11,-1 1 0,-1 0 11,2-1-56,-2 0 101,1 0-101,0 1 90,-1-1-67,2 0 22,0-2-23,1 1 46,-1-1-57,2 1 79,-2 1-90,1-2 101,-2 2-89,1-1 55,-2 2-33,2 0 11,-1-1-11,-1 1 55,2 0-111,-3 1 112,1 1-45,0-2 0,0 1-11,-1-1 22,2 1-45,-1-1 79,0 1-90,0-1 57,2-2-12,-2 1 0,3-1 0,-2 1 0,1 0-12,-1 0 35,0 0-57,-1 1 45,1-1 12,-1 2-23,0-1 0,1 2 0,-2-2 0,2 0 11,0-2-56,2-1 45,3-6 67,-1 3-100,3-3 33,-5 5 0,0 0 0,-1 3-11,-1 0 44,0 1-78,0-1 45,0 1 45,-1 0-56,1-2 11,0 1 0,1-1 0,-1 0-11,3-3 44,-3 4-66,3-3 89,-4 4-101,1 0 45,-2 0-11,2-2 11,0 2-11,2-4 33,1 2-67,-1-2 68,1 0-1,-3 2-22,1 0 0,-1 2 0,-1 1-11,1 1-12,-1-1 23,1 0 56,-1 0-100,1-1 55,-1 0-22,1 0 11,-1 0 0,2-1-12,-2 0 1,3 0 11,-1 0 56,0 0-78,0 1 33,-1 1-11,-2 1 0,2-1-22,-1 0 44,0 0-22,1 0 0,-2 1 0,2-2 0,-1 1-22,0-2 10,1 1 91,-1 0-124,1-2 67,-1 3-33,1-2 11,0 2 0,0-1 0,0-1-33,2-2 33,1 0 67,0-1-112,0 1 56,-2 2-11,0 0 0,0 0 0,0 0-33,0 0 77,-1 1-100,-1 0 68,1 0 10,0 1-22,0-1 0,1-1 0,0 0-11,1 0 22,0-1-33,0-1 22,3 0 56,-2 2-112,1-1 78,-3 2-22,-1-1 0,0 2 0,0 0-22,0 0 66,0 0-100,0 0 68,0-1 21,-1 2-44,0-2 11,0 1-11,1-1 22,0 0-56,-1 1 45,1 0 23,-2 1-46,2-1 23,-1 0 56,-1-1-101,1 1 57,0 1-24,0-1 1,2 0 11,-1-1-11,2 0 56,0-1-90,2-2 112,1 1-112,0-2 90,0 1-67,-1-1 22,0 1-11,-1 0-1,1 1 1,-2 1 45,0 0-90,-2 2 101,-1 0-90,1 1 45,0-2 22,-1 1-22,2-1 0,0-1 23,0 2-79,0-1 112,2 0-135,0-1 158,2 0-124,-2 0 45,1 1 0,-3-1 11,1 1-67,-2 0 134,1 1-156,-1 0 168,1 1-169,0-2 124,7-3-45,-2 0 0,5-2 0,-3 2 11,-1 1-44,-2-1 66,-1 2-55,-3 2 55,0-1-66,-2 1 22,0 1 11,1-1 22,-2 0-44,2 1 78,-1-2-101,1 1 56,0 0-22,0-1 11,0 2 0,-1-1 0,1 1 33,-1 0-33,1 0-44,-1-1 100,1 0-101,1 0 45,1-2 0,3-1-11,3-1 22,-1 0-45,1 1 113,-3 1-158,-1 1 158,-3 0-124,0 1 56,-1 0-22,-1 0 11,0 0-11,1 1 44,-1-1-122,1 1 156,-1-1-134,2 1 134,0-1-78,2 0 33,1-1-22,1 0 22,5-2-22,-4 3 56,4-2-89,-4 0 100,-1 2-101,-1-1 68,-1 1-34,-1 1 11,-2-1-33,0 1 55,-2-1-10,2 1-68,-1 0 56,1 0-11,-1-1-33,1 1 89,0-2-112,0 2 134,2-1-134,0 0 67,0 0-11,2-1 0,-2 1 11,1 0-22,-2-1 22,1 2-55,-1-1 100,0-1-101,0 2 101,0-1-112,0 0 56,3 0 0,-1 1 11,2-1-45,-1-1 90,-1 1-100,2-1 100,-2-1-101,2 2 78,-1-1-44,-2 0 11,3 0 0,-4 1 23,3-1-68,-3 1 101,1 0-112,0-1 123,1 1-89,-1-2 22,1 2 0,0-2 11,2 0-56,0 0 90,1 0-90,-2 0 112,-1 1-112,0-1 68,1 0-23,-2 1 0,2-2-11,-3 3 33,2-2-67,-2 1 101,1 0-89,0 0 100,1-1-101,0 0 34,1 0 0,1-1 0,0 0-45,-3 2 101,1 0-112,-3 0 112,0 2-100,1-1 55,1 0 0,0 0-11,0-1 0,0 0 34,0 0-79,-1 0 101,-1 1-112,-1 0 78,1 0-22,-1 0 0,1 1-11,-1-1 33,1 1-66,0 0 88,0-1-100,0 0 135,1 1-158,0-1 102,1 0-23,0 0 0,0 0-23,0 0 46,3-1-57,0 0 79,3 0-67,1-1 78,1 0-90,1-1 34,6-1 0,-6 1 0,3-1-34,-7 3 79,-2 1-90,-2-1 113,-2 1-124,-2 0 78,1 0-22,-1 1 0,0-1-22,1 1 55,0-1-78,1 1 113,1-1-124,0 1 100,1-1-88,0-1 55,0 1-11,-2 0 0,2 0-23,-2 0 79,1-1-112,-2 1 135,-1 1-146,0-1 100,2 0-33,-1 0 0,4-1-11,-1 1 22,2-1-56,0 0 113,0 0-124,-1 0 112,-1 1-90,0 0 34,-1 0 0,-1 0 11,4 1-56,-2-3 101,1 2-100,1-1 111,-1-1-123,2 1 78,-1 0-22,1 0 0,1-1-22,-2 2 67,1-1-101,-2 1 123,-2 0-112,-1 0 101,1 0-90,-1 0 34,1 1 0,-1-1 12,0 1-46,0-1 90,0-1-112,0 2 123,0 0-123,1-1 79,-1 0-23,-1 0 0,0 1-12,-1 0-21,1 0 111,-1-1-134,0 0 101,1 0-79,-1 0 34,1 1 0,-1-2 0,2 2 12,2-3-46,2 1 90,2-1-101,0 0 112,1 0-111,-1-1 55,-1 2-11,-3-1 0,0 1-11,-4 2 44,1-1-33,-1 1-22,1 0 22,-1 0 0,1-1 0,-1 1-23,2-1 46,-1 0-57,3-1 79,0 1-79,0-1 46,1 1-12,-2-1 0,1 2 11,-4-1-22,1 1 78,-1 0-101,1-1 34,-1 0 0,1-1 0,-1 1 23,0 1-57,0-2 90,0 1-101,1 1 90,0-2-90,1 1 68,0 0-23,0-1 0,1 1 11,-2 0-45,0 0 90,-1 1-56,0 0 34,0-1-57,0-1 79,0 2-100,0-2 77,1 2-33,0-1 0,0 0 0,0 0-11,-1 0 45,0 1-34,0 0-23,0-1 23,0-1 0,0 1 0,0 0-11,1 0 45,-1 1-68,1 0 101,1-2-145,1 0 89,1-1-11,1 0 34,0 0-23,-1 0-22,-1 1 55,-2 1-66,0 0 67,-1 0 0,1 0-57,-2 0 12,2 1 0,-1-1 12,0 0-57,0 0 101,0 1-112,1-1 112,-1 0-79,1 0 23,-1 0 0,0 0-11,0 0 45,0 0-79,0 0 23,0 1 100,0-1-123,1 0 68,-1 0-35,1 1 12,-1-1 0,1 1-11,-1-1 11,3-1-45,1 0 90,1-3-90,2 2 124,0-2-113,2 1 34,-1 0 0,-1 1 11,-1 0-55,-3 2 100,-1 0-101,-2 1 90,0 0-90,1 0 67,0-1-22,-1 1-45,0-1 79,1 1 11,-1-1-79,1 0 45,1 1-11,0-3 0,2 1 0,2-2-22,0 1 67,2-1-101,-2 1 123,-1 0-112,-2 2 90,-2 0-56,-1 1 11,0 0 0,0-1-45,1 0 101,0 0-101,-1 0 124,1 0-135,0 0 56,0-1 0,2 0-12,0 0 24,1-1-35,0 0 68,1 0-90,0 0 135,-1 0-157,-1 2 123,-2-2-68,-1 3 12,0-2 0,0 2-33,0-1 89,1 0-90,-1 0 90,1-1-112,2 0 56,0-1 0,6-2-11,2-2 11,3 0-22,2-1 78,-1 2-124,-1-1 136,-2 2-113,-4 1 78,-3 1-44,-3 2 11,-1 0-33,-2 1 89,2 0-101,-1 0 45,3-2 0,1 0 0,1-1 0,2 0-34,-1 0 68,-2 1-79,-1 1 123,-1 1-66,-2 0-46,1 0 34,-2-1 11,2 1-56,-1-1 113,1 0-124,-1 0 112,2 0-90,-1 0 34,2 0 0,-1 0 0,0 0-11,-1-1 67,-1 1-101,0-1 90,1 1-12,1-2-44,1 0 11,1-1-11,0 0-11,1 0 44,0 0-56,-1 1 79,-2 1-56,0 1 67,-3-1-78,1 2 22,0-3 0,1 1 22,2-1-44,-1-1 66,1 1-111,-1-2 90,3 0 21,-2 1-44,0 0 12,-2 1-1,-1 1 22,0 1-10,0 0-12,1-1-11,-1 1 78,1-1-122,-1-1 44,1 0 0,1-1 0,1 0 0,1-1-34,1 0 23,2-1 22,-1-1 23,0 1-46,-2 2 12,-2 0 0,-1 2 0,1 0 23,-1-1-57,1 1 34,2-5 56,2 2-112,2-4 67,1 2-11,-2 2 0,0-2 23,-3 5-46,-2-2 12,1 2 90,-2 0-124,1 1 78,-1 0-44,0 0 11,0-1 0,-1-1-11,1 0 11,0-1 45,2 1-90,-1-3 79,2 1-79,-1-1 45,1 1 0,-1 0 0,0 2 11,-1 0-33,0 0-1,2-2 102,0 0-147,2-3 102,1 1-34,0-1 0,2 0-11,1-2 33,-3 3-44,0 0 55,-3 2 23,-3 3-100,1-1 55,-1 0-11,0-1 0,2 0 0,-1-1-23,2-1 68,-1 1-90,1-1 57,2-1 21,-3 2-33,2-2 0,-4 3 11,1 1-22,-1 0 0,1-3 11,2 0 56,0 0-101,0 1 68,-1 2-23,-2 0 0,0 0 11,0 0-45,-1 1 34,3-4 67,-2 3-100,3-3 33,-2 1 0,2 2-11,-1-2 11,1 0 0,0 1 11,0-2 22,-2 4-33,0-2 79,-2 3-135,0 0 56,0 0 0,0-1 0,1-1 0,1-1-23,0 0 91,0 0-136,0-1 147,1 0-158,0-1 91,0 0-12,0 0 0,3-3 0,-2 2 22,1-3-78,-2 5 112,0 0-90,-1 1 102,1 0-113,-3 0 56,3 0-11,-2 0 0,1 0-22,-1 1 89,0-1-134,-1 1 146,1-1-136,-1 1 68,2 0-11,-2 0 0,3-3 0,-1 1 23,2-2-79,0 0 112,1 1-124,0-2 147,1 1-90,-3 1 22,1 1-11,-3 1 12,0 0-58,0 1 92,0 0-69,0-1 79,1 0-89,0 0 44,1-2-11,0 0 0,5-4-11,-3 2 44,2-1-33,-3 2 56,-2 2-56,-1 0 56,1-1-56,0 1 11,2-1-11,0 1 0,1-1-56,-1 2 124,-1 0-102,-1 0 79,0 2-56,-1 0 44,-1 0-55,0 0 44,0-1-22,1 1 23,0-1-79,0 0 123,1 1-134,0-1 134,1-1-134,-1 1 67,4-5-12,-3 3 46,3-1-56,-3 2 78,-1 1-112,-2 1 112,1-1-79,-1 2 46,0-1-46,1 1 23,0-2-11,1 0 33,0-2-78,2 0 124,3-2-113,2-3 90,2 0-57,-1 0 24,0 1-12,-4 3 11,-2 1 67,-3 2-44,-1 1 11,0 2-90,0-1 45,0 0 0,0-1 0,1 0 0,1-1 0,0-1 33,0 1-77,0-1 88,0 0-66,-1 0 89,0 0-100,0 1 33,0 0 0,0 1-12,0-3-21,1 2 78,-1-2-90,2 1 90,-1-1-113,3-1 80,0-1-12,2 0 0,0-1 33,1 0-33,3-4-45,-1 3 90,1-5-56,-4 7 22,0-3 0,-3 6-11,0-2 0,-3 3 12,0 0-57,0 0 112,-1 0-157,1 0 158,2-1-136,1-1 80,1-1-12,1 0 0,0 0 0,0 1 22,2-2-67,-4 2 101,2-1-112,-3 2 123,1 0-111,1-1 44,2-1 0,-1 2 11,2-3-34,-2 2 57,1 0-79,0 0 124,0 0-147,1-1 80,4-3-12,-2 1 0,2-1-12,-6 2 46,-1 3-90,0 0 123,-1 2-112,-2-1 113,0 1-113,-2-1 45,3 1-34,0-2 45,4-1-55,2-1 88,2-2-122,1 1 168,1-1-158,-3 2 113,0 0-45,-4 2 11,1 0-22,-2 1 11,0-1-45,0 0 124,1-1-146,2 0 123,2 0-112,-1-1 56,4-2 22,-5 2 12,1-1-68,-4 3 101,0-1-134,2 0 145,2-2-145,3 0 67,0-1 0,0 1 23,1-1-35,-6 4 46,0 1-79,-6 1 101,1 0-112,-1-1 123,1 0-111,0 0 44,7-3 0,0 0 11,4-2-56,-2 1 101,-2 2-112,0-1 123,-2 3-123,-1-1 79,0 0-23,-2 1 0,1 0 0,-1 0 11,1 1-78,0-2 145,2 0-123,1-1 112,2 0-123,0-1 68,5-1-12,-5 2 11,4-1-45,-6 2 90,0 0-123,0-1 145,0 0-134,1-1 79,1 2-23,1-1 0,5-2 0,-4 2 11,1-1-45,-4 1 90,-2 1-100,1 1 111,1-1-123,0-1 56,8-3-11,-4 2 11,5-2 0,-5 3 56,-2-1-124,1 2 147,-1-1-124,1 1 45,0-2 0,2 0 22,10-3-22,-7 2 23,6-2-68,-9 4 101,0-1-101,1 1 112,-2 0-111,0 0 44,4-2-23,-4 3 57,3-3-68,-6 3 68,-2 1-68,0-1 90,-1 0-112,2 0 79,3-2-23,3 0 11,15-4-22,-7 1 33,8-2-89,-13 4 134,-2 1-123,-5 2 123,0 0-123,-3 0 56,4 1 0,-2-1 0,4-1-56,-3 1 123,3-1-123,-1 1 124,1-1-124,1-1 67,6-3-11,-5 2-11,3-1-1,-8 4 24,-1 0-35,-1 1 79,2-1-101,0 1 90,3-2-90,3 0 45,9-3-11,-5 2 45,5-1-57,-9 2 46,-2 1-46,-2-1 91,-2 1-147,-2 2 135,-4 0-78,-1 1 44,-1-1-22,-1 0 34,3-1-124,1 0 169,3 0-124,3-3 67,8-1-22,-5 1 0,6-1 0,-10 3 11,0 0-44,-2 0 66,0 1-66,-1 0 89,-1-1-90,2 0 57,-2 1-23,1-1 11,3 0-22,-4 0 44,2-2-100,-2 3 145,-1-1-156,2 0 156,0 1-111,0-1 33,5-2-34,-4 1 68,3-1-68,-4 3 90,0-1-123,-2 1 145,0 0-134,-1 1 68,3-2-12,-1 1 0,5-1-12,0-1 24,4 0-46,0-2 101,1 2-123,-2 0 123,-3 2-134,-4 0 67,1 1 11,-6 1-11,1 1 0,-2-1 34,0 0-68,0-1 90,2 0-112,0-1 56,1-1 12,-2 2-12,2-1 0,-3 2 22,1-1-112,-1 2 169,-1-1-146,1 0 134,-1 0-101,1-1 34,4-1 0,-1 1 11,2-2-55,1 0 111,0 1-134,0 0 145,-1 0-145,-2 1 100,0 0-33,-2 1 0,0-1-11,-1 2 34,0-2-91,-2 2 158,1-1-157,1 0 145,2-1-134,-1-1 67,7-2-11,-3 2 0,4-3-22,-5 4 78,-2-1-134,-1 1 156,-2 2-123,-1-2 56,1 1-11,0 1 0,2-2-22,-2 2 56,1-1-102,-2 1 147,1-2-113,1 2 79,-2-1-90,3 0 56,1-2-11,0 1 0,2-1-44,-3 1 122,0 0-156,-1 0 156,0 1-134,-1-1 67,1 1-11,-1-1 11,3 1-55,-1-1 100,1 1-168,-2 0 212,-1 0-200,1 0 178,-1 0-134,0 1 56,-1-1 0,1 1 22,-1-1-78,2-1 135,0 1-146,-1-1 156,0 1-156,1-1 67,-1 1 0,0 1 22,0-1-44,-1 1 44,1-1-89,1 0 134,1-1-111,1 0 111,0-1-112,-1 1 45,2-1 0,-2 0 0,1 1-78,-2 1 156,-1-1-168,-1 2-246,-1 0-1087,1-2-1793,-3-2-6017,-4-4 9233,-5-8 0,4 6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0:50.757"/>
    </inkml:context>
    <inkml:brush xml:id="br0">
      <inkml:brushProperty name="width" value="0.08571" units="cm"/>
      <inkml:brushProperty name="height" value="0.08571" units="cm"/>
      <inkml:brushProperty name="color" value="#C00000"/>
    </inkml:brush>
  </inkml:definitions>
  <inkml:trace contextRef="#ctx0" brushRef="#br0">1 4163 18250,'68'-32'291,"-9"1"-123,-36 15-135,0-2 46,0-1-57,-2 4-22,-1 1 0,-5 2 11,3 3 23,-3-1-34,2 0 56,-1 1-22,1-3 10,1 2-21,-1-3 33,5 1-45,-2-1 11,2 1 12,1-1-23,-2 1 34,3-1-23,5-5 1,-5 6-1,5-5 1,-10 6 10,1-1 1,-3-1-1,3 1-10,-3 0 22,5-6-11,-6 6-23,2-6 11,-6 7 12,1-1-34,1-2 0,1-1 22,1-3 57,10-14-79,-7 6 33,7-10 12,-9 13-90,-1 2 57,-1 5-12,-1 1 0,-1 3-12,3-6 46,-5 4-56,5-4 66,-5 6-66,1-3 56,-1 1-46,6-7 12,-7 4 0,6-2 12,-8 7-35,-1 2 68,1 3-90,-4-1 101,4 0-89,-2-2 44,3-3-22,-1-1 22,0-1-11,6-7 11,-2 4-33,2-4 55,-2 5-55,-3 1 67,3 1-79,-3-1 45,1 3-11,-4-1 0,2 1-22,4-5 67,-2 2-90,5-4 90,-4 2-79,1-3 56,1 0-22,-1-4 0,1 4 0,5-14 12,-5 9-35,6-6 68,-7 11-79,-1 5 79,-1 1-67,-2-1 22,0 3 0,1-1 0,-1 1-23,4-7 68,-3 6-90,3-6 90,-4 6-67,1 1 44,1-5-44,0 1 33,1-2-11,1-5 22,-3 8-66,1-4 88,0 6-111,-3 3 134,3-1-111,-4 4 66,1-1-22,-1 1 0,-1 0-11,4-6 44,0 2-77,1-4 100,-2 4-101,0-3 56,1 2-11,-1-1 0,0 2 0,2-3 22,-3 3-66,5-1 100,-7 3-101,4 2 90,-2-1-79,1-1 34,2 0 0,1-5 0,1 1-22,3-7 55,-4 6-66,3-1 55,-6 7-78,1 1 90,-1 2-46,-4-1 12,2-2-11,2 0 11,1-2-22,1 3 55,4-3-10,-3 0-12,5-8-11,-1 0 0,2-2-22,-1 3 10,-1 1 12,-1 3 12,-3 3-57,-3 3 67,-2 2-44,0 0 11,1 3 11,1-2-23,0 0 12,4-3 33,-2-3-44,2 3 89,-2-2-100,-2 3 66,4-1-44,-3 0 11,3 1-34,-1 0 34,-1 0-11,6-1 34,-5 1-46,4 1 57,-5 2-68,0-2 57,-1 2-23,1-2 0,0 0-34,10-1 68,-3-1-68,8 2 101,-6-4-123,0 3 101,1-5-67,-1 3 22,0-1 0,0 4-12,-3 1-32,5 0 77,-8 0-78,5-1 90,-8 0-90,5 0 57,1 1-12,1-1 0,0 2 0,5 0 33,-6 0-78,8 0 101,-7 0-100,1-1 88,1 1-55,-2 2 11,1-2 0,-1 2-11,-1-2 11,7 0 34,-5 1-68,0 0 56,-4 0-66,-7 1 44,2 0 0,-2 2 0,3-2-12,4 0 46,-2 0-12,7-2-44,-11 4 67,7-4-68,-6 3 35,3-2-12,3 0 0,1 1 0,1-2-12,2 2 57,-3-2-90,-1 0 113,-2 0-80,2 0 12,-3 1 0,2 0 0,-4 2-11,-1-3 45,-1 4-34,6-6 45,1 2-45,2-3 0,-1 1 0,-4 2-12,-1 0 35,1-2-68,-3 3 101,1-2-101,-2 2 101,1-1-89,3-2 33,-3 2 0,1 0 0,-4 0-12,0 3 46,2-2-56,1-1 66,3-1-10,0-7-23,1 5-11,0-5 0,-1 4 0,-4 1 11,1 3-11,2-1-44,-3 4 77,4-5-66,-4 4 44,-2 0-11,0-2 0,0 2 11,-1-3-22,3 1 33,-2 0 12,10-4-57,-4 1 46,6-3-34,-6 4 11,1 0 0,-1 0 0,1-1 11,-1-1-34,-1 0 57,1 1-12,0-6-44,1 7 44,1-9-10,-1 8-12,-1-3 0,1 0 0,-1 1 11,-1-1-34,-1 1 68,-2 3-78,1-2 55,-3 3-22,4-6 11,-3 5-11,3-7 23,-4 8-1,8-12-22,-1 3-22,2-3 22,-1 5 0,-8 4-12,0 0 24,0-1-35,-1-3 68,3 5-79,-2-2 90,3 4-67,-1-5 11,0 5 0,-3-3 0,0 2-22,0 0 44,-1-2-55,4-1 66,-2 1-10,6-2-57,-2-1 45,2-3-11,-2 1 0,-1-1 0,2 1-11,-2 3 45,1-2-79,-3 1 112,1-1-112,-2-1 56,2 3-22,1 0 11,-3 1 0,2 1 11,-2-2 1,10-8-12,5-4-23,0 0 34,0 3-11,-8 8 0,-3 1 0,-1 3-22,-3 0 67,-2 0-34,4-3-45,-3 1 57,3-1-23,-3 0 0,2 1 0,1-1-11,1 2 33,-3-1-44,0 1 55,-2 0-22,2 0-44,-3 3 33,2-2 0,-4 6-11,3-7 11,-2 6-12,0-5 46,2 1-68,0 2 79,1-4-78,2 0 55,-2 1-33,1-5 11,-2 7 0,0-3 0,1 4-23,1 0 68,-4 2-90,2 0 79,-2 0-68,0 0 34,2-2 0,0-2 0,2-3 0,6-10 34,0 0-79,4-5 90,-4 9-90,-1 1 68,-3 5-35,-2 1 12,-1 2 0,-1 0 0,0 1-33,4-2 78,-1 2-90,3-1 67,-2 0-55,0 1 33,4-4 0,-1 0 0,7-3-12,5-5 46,-3 6-56,2-5 66,-5 6-66,-6-1 44,2 1-22,-6 2 0,1 1-11,-4 3 0,0 2-34,1 2 79,-3 0-79,2-2 90,-4 2-68,4-4 23,-2 4 0,2-4 0,0 4-22,0-4 67,1 2-79,-1-3 79,2-1-79,-2 2 57,2 0-46,2 2 1,-3 0 11,5 1-12,-5-2-21,2 0 88,2 1-88,-1 0 100,3 2-90,-3-2 34,2 0 0,2 0 0,1-2-22,15 4 44,-9-4-56,13 4 102,-11-2-113,0 0 78,-5 1-33,-1 0 0,-7-1 0,2 1 0,-2-2-22,3 2 67,-2-1-90,-1 2 34,-4 0-12,0 0 35,0 0-12,0 0 0,2 0-12,1 0 46,1 0-90,0 0 134,0 0-134,1 0 56,-3 0 0,0 0-11,0 0 0,-1 0 0,3 0-34,-2 0 79,2 0-46,-1 0 24,-1 0-24,-2 0 35,0 0-23,0 0 0,2 0-23,6 0 68,0 0-45,2 0 45,-2 0-67,-3 0 33,1 0-22,-2 0 22,1 0 0,-1 0-11,-2 2 0,4-1 45,-5 0-68,5-1 46,-6 0-46,2 0 1,0 0 22,3 2 34,-1-1-68,3 1 79,-5-2-90,2 0 90,-2 0-45,3 0 45,1 0-45,-1 0 11,2 0 11,-2 0-22,1 0 0,1 0 45,-5 0-90,2 0 90,-4 0-67,1 0 44,-1 0-33,4-2 11,-3 1-23,4-1 68,-2 1-101,-1 0 112,2-3-101,-3 4 79,-1-2-34,0 0 0,0 2 11,0-4-22,4 2 22,2-6 0,3 1-22,4-3 56,-3 4-101,4-2 56,-4 3 11,11-1 0,-10 4-22,7 0 45,-10 0-79,0 2 90,-1-4-90,-3 3 90,-2 0-45,-1 1 0,-1 0 11,0-2-33,2 0 10,0-3 46,3 3-56,-3 0 66,2 0-88,-4 2 44,4-2-12,-1 2 24,1 0-46,0 0 90,1 0-101,-3 0 90,2 0-79,-3 0 46,2 0-12,-2 0 0,1 0-12,2 0 1,-3 0-34,5 0 90,-6 0-90,0 0 90,0 0-78,-2 0 33,4 0 0,3 0 0,-1 0-12,6 0 46,-5 0-68,3 0 79,-3 0-78,1 0 44,0 0-11,5 0 0,0 0 0,1 0 0,-1 0-11,5 2 67,-6 0-101,2 1 112,-4 0-112,-6-2 45,0 2 0,0-2 0,-3 2-33,5-2 66,-2 3-66,-1-2 89,2 0-101,-4 2 45,5-4 0,-2 4 11,1-2-11,0 3 0,2-3 11,7 3 34,-2-4-90,4 5 90,-8-4-79,2 4 34,-3-1-11,1 3 0,-3-4 22,2 4 12,-4-3-46,5 1 79,-5-2-112,1 0 101,-2 0-45,2 2-11,0-1-12,3-1 46,-1-1-46,-2 0 91,0 1-102,0 0 79,-1 0-79,1 0 34,-2 1 0,4-1-11,-1 0 11,7 4 45,-7-3-112,1 3 134,-3-6-112,0 2 67,1-2-22,2 2 12,-3 0-1,1-2-22,-2 2-1,0-3 68,0 2-112,-1-2 79,0 2-23,0-2 0,1 4 0,4 2 11,-1 2-33,3-1 78,-4-2-101,0-2 101,-2 0-90,0 2 57,1-3-23,-1 3 0,0-4 0,0 2-12,2 2 1,4 4 67,-2-2-101,1 3 79,-5-6-45,0 2 22,1-2-11,3 7 11,-3-7-33,4 7 44,-2-6-44,1 1 89,-2-1-112,0 0 56,-1-4-11,-1 4 0,0-4 0,-2 6 34,2-3-101,-2 3 134,2-2-112,2 0 90,-1 3-56,1-1 11,0 0-23,6 2 46,-2-3-46,2 1 79,-8-4-112,-1 0 124,0 1-113,1-1 78,-2-2-33,2 2 0,-2-2 0,2 2-22,2 0-12,1 0 102,-1 1-102,0-1 68,-2 0-46,2-2 12,1 2 0,3 0-11,-1 3 0,1-1 22,-4 0-22,2-2 56,-3 0-90,3-1 79,-2 0-34,2-2 0,-3 2 0,0 0-23,0-1 12,-1 4 78,2-6-112,-2 4 79,0-4-34,2 2 0,-1-2-11,3 6 33,-3-5-55,-1 4 77,-1-4-88,0 1 100,1-2-90,2 2 34,-2 0 0,2 2 0,-1-2 11,-3 0-33,3-2 22,-2 0 56,3 0-101,-3 0 79,0 2-46,0-1 12,1 2-11,2-2 22,-2 2-22,2-2 34,-2 1-46,1-2 68,-1 1-90,-2 0 56,4 3-11,-4-4 0,4 4 0,0-4-22,-1 2 11,3 2 67,-6-3-90,4 4 57,-4-4-23,1 1 0,0-1-12,1 0 24,-1 1-35,3-2 57,-4 1-57,2 0 68,2 3-78,-1-4 44,-1 4-11,0-2 0,-4 0 0,4 4-23,-2-5 12,2 3 67,0-4-89,1 1 55,-1 0-33,-2 1 11,2 0 0,-2 0 11,2 0-45,0 2 79,0-4-90,1 2 90,-1 0-78,-2 0 44,0 1-11,0 0 0,-2-2-23,6 2 68,-5-2-101,4 1 112,-3-2-101,3 2 68,-3-2-34,0 4 22,0-4-11,-2 4 11,4-4-45,-4 2 46,2-2 32,0 0-77,-2 0 33,4 0 0,-3 0 0,2 2 11,-2-1-33,1 0 55,-1-1-55,0 0 44,1 2-22,-1-1 11,0 1-11,1-1-3764,-2 0 3764,-4-31 0,3 22 0,-2-23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2:52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1878 19381,'4'-9'-23,"-1"1"79,0 5-67,-2-1 11,1 0 0,0 1 0,0 0 11,0 0-55,0 1 133,-1 0-178,0 0 189,0 0-167,0-1 90,0 1-23,0-1 0,1 1 0,-1-1-12,2 0 68,-2 0-123,1 1 157,-1 0-169,0 0 135,-1 0-89,2 0 33,0-2-11,0 1 44,1-2-78,-1 2 136,1 0-182,-1 0 182,0 0-170,0 0 90,0 0-11,0 0 33,2-1-77,-2-1 88,2 0-133,-1 1 201,0 0-191,0 1 102,0-1-23,0 1 0,-1 0 0,0 1 22,-1 0-44,1 0 67,0-1-90,0 0 90,0 0-101,1 0 67,-1-1-11,1 0 0,1-1-11,-2 1 67,2-1-135,-2 2 169,1 0-146,-1 0 56,2-3 0,-1 2 0,2-2-11,-1 3 22,-2-1-67,2 0 134,-1 0-156,0 0 179,0 0-169,0 0 80,-1 0-12,2-1 11,1-2-11,0 1 22,1 0-100,-3 1 190,0 2-191,1-1 91,0-1-12,1 1 0,-1-1 0,0 1 11,0 0-45,0 0 90,0 0-112,1 0 56,0-1 11,0 2-11,0-2 0,-3 3 12,1-1-35,-1 0 57,2-1-101,0 0 179,0-1-191,2 0 102,1-3-23,-1 3 0,1-1-12,-3 3 35,-1 0-79,1 0 112,0-1-112,0 1 145,0-1-156,0 0 78,3-2-11,-2 2 12,1-2-35,-2 3 57,-1 0-101,0-1 156,0 1-145,0-1 79,4-3-23,-2 1 0,2-1-12,-1 1 35,-1 2-79,-1-1 134,0 1-156,-1-1 167,2 1-156,-2 0 67,4-3 0,-3 2-67,3-1 67,-2 1-11,0 1-56,0-1 134,0 0-146,1-1 79,1-2 12,-2 3-24,1-1 12,-2 2 0,-1 1-67,0 0 134,0 0-145,0 0 156,1-1-145,0 0 78,3-3-11,-2 2-11,2-1-11,-3 1 44,1 2-78,-1-1 112,0 0-101,0 2 68,1-3-23,-2 2 0,3-2-11,-2 1 33,0 0-67,1 0 101,0 0-101,-1 0 124,1 1-135,-2-1 67,3-2-11,-3 2 11,2-2-33,-2 2 55,1 0-77,0 0 133,0-1-156,0 0 89,3-3-22,-2 1 0,3-2-11,-3 3 22,1 1-55,-1 0 111,-1 1-146,0 0 169,-1 1-157,1 0 89,0 0-22,0-1 11,4-4-22,-2 2 56,3-3-112,-1 1 156,-1 1-167,1-2 100,4-2-22,-3 1 0,1-1 0,-3 4 34,-1 1-79,-1 1 101,1-1-112,0 0 135,-1 0-124,1-1 67,4-2-22,-2 1 0,2-1-22,-4 3 67,0 1-113,0-1 158,0 1-157,1-1 100,5-4-21,-2 2-12,2-3 0,-2 3 11,-1-1-67,0 1 123,-1 0-168,-2 2 168,3-2-67,-3 3 0,2-2 0,-3 1 0,1-1-22,1-1 67,1 0-101,1-1 134,0 1-134,0 0 112,2-2-45,-4 2 23,2 0-12,-3 2-10,-1 0 32,0 1 12,-1 0-56,0 1 68,0 0-57,0 0 12,0 0-23,0 1 22,2-4-22,0 2 56,1-2-67,-1 2 78,0-1-67,1 1 67,2-3-67,-2 3 0,1-1 0,-3 3 34,-1 0-68,0 0 90,-1 1-78,1 0 89,-1 0-78,1-2 56,0 1-45,2-2 22,6-4-22,-3 2 45,4-2-90,-5 3 124,0 1-124,-2 0 78,3-1-33,-3 1 0,1 0-22,-2 2 56,0 1-68,0-1 79,1 0-90,0-1 123,4-1-44,-2 1-23,3-3 34,-3 1-23,1 0-22,0 0 79,0 0-102,0 0 79,-2 1-56,1 1 45,1-2-22,-2 1-23,3-1 33,-3 1-33,3 0 67,0-2-22,0 1-34,0 0 45,-2 0 45,0 1-11,3-2-34,-4 2-34,3-2-22,-3 2 67,-1 0-78,2-1 67,0 0-78,2-1 78,9-6-56,-6 4 0,6-5 22,-9 7-11,-2 1 35,0 1-24,-2-1 34,2 0-56,-2 1 23,2-1-23,-2 1 33,1 0-33,1 0 45,0 0-67,1-1 89,-1 1-112,0 1 146,2-2-157,-2 1 56,1 1 0,-2 0 0,-1 1 0,2 0 89,-2 0-33,1 0 0,-1-1-22,0 1 0,-1-1-12,3 1-11,-1-1-11,0 0-11,1 0 89,-2 2-145,2-1 134,-3 2-100,1-2 33,0 2 0,0-2 0,1 1-45,5-3 45,2-1 90,2 0-191,-1 0 146,-4 2-45,0 0 0,-2 0 11,1 0-34,-1 1-10,0 0 100,-3 1-123,-1 0 134,-3 1-111,0 0 33,0 1 0,1-1-11,-1 0-23,2-1 112,-1 0-156,3 0 179,-2-1-180,1 1 113,0 0-45,4-2 0,-1 2 55,-1-1-111,-1 2 134,-3 0-123,-1-1 157,2 1-134,0-1 33,1-1 0,0 0-12,2-1-21,6-4 33,2 0 89,0 0-145,-2 1 56,-5 3 0,-1 1 0,-2 1 0,0 0 0,-1 1-44,0-1 133,-1 1-156,2-2 145,-2 2-122,1-2 44,1 1 0,1-1 0,1 0 0,1 0-45,1 0 56,3-1 67,-3 1-156,2-1 123,-4 2-56,0-1 11,1 1 0,0-1-12,1 1-21,4-2 111,-4 2-156,3-1 156,-5 2-111,-1 1 33,-1-1-12,0 1 12,-1-1 0,1 1-33,0 0 100,1-1-134,0 1 145,2-2-145,1 1 101,1 0-34,3 0-23,-2-1 1,-1 1 100,-4 0-134,-2 0 146,-1 0-146,2 0 56,0 0 0,3-2 0,0 1-34,7-2 23,0 1 101,1 0-180,-5 2 101,-4 1-11,-3 0 0,-2 0 11,0 0-22,0 0 56,0-1-90,1 1 124,0 0-147,1-1 158,0 0-146,1-1 56,0 1-11,0 0 11,0 0 0,0 0-34,0 0 101,-2 0-145,1 0 179,-1 0-180,2 0 124,4 0-45,0-1 0,5-1-22,-3 1 55,1-1-100,-1 1 146,-2 1-147,-3-1 91,-2 1-23,0 1 0,-3 0-11,2 0 22,-1 0-56,0 0 123,1 0-167,0 0 111,1 0-11,-1 0-11,2 0 23,-3-1-12,1 1-22,0 0 22,0-1-56,0 1 90,1-1-90,-2 0 56,2 1-11,-2-1-11,1 1 0,-1 0 22,0 0-22,1 0 78,0 0-179,0 0 235,0 0-212,0 0 122,2 0-33,-2 0 0,2 0-22,-2 0 78,1 0-134,0 0 156,0 0-168,-1 0 135,1 0-45,-1 0 0,1 0 0,-2 0 11,1 0-67,-1 0 146,1 0-157,-2 0 89,1 0-6565,-1 0 6543,-5 0 0,3 0 0,-4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2:56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0 572 18507,'12'-4'303,"-1"2"-79,-4 2-112,1 0-12,0 0-32,-1 0-24,0 0 35,-1 0-11,1 0-57,-2 0 34,0 0-34,0 0 34,0 0-45,0 0 44,0 0-10,1 0 0,0 0 10,1 0 46,-1 0-79,0 0 45,0 0 23,3 0-57,-2 0-22,2 0 0,-2 0 45,-2 0-68,0 0 79,0 0-78,-1 0 78,4 0-11,-3 0-45,3 0 22,-2 0-22,-1 0 0,1 0 45,0 0-67,0 0 78,0 0-56,0 0 89,5 0-55,-4 0-34,4 0 11,-4 0 0,1 0 12,-1 0 33,-1 0-79,1-1 68,1 0 11,-1 0-56,2-1 11,-3 2-11,0-1 0,1 1 45,-1 0-45,1-1 45,0 0-34,0 0 45,2 0-22,0 1-34,0-2 56,-2 1-45,0 0 78,-1 0-66,0 1 101,-1 0-1,3-1-78,-2 0 22,1-1-11,-1 2-11,-1-1-23,1 0 12,0-1-34,0 1 56,0 0-79,0-1 68,1 1-34,0-1-11,1 1 0,-1-1 11,0 1-22,-1 0 67,0 0-33,0 0 44,2-1-11,-2 0-56,1 1 11,-3 0 0,1-1-11,-1 1 11,1 0-22,1 0 67,-1 0-89,1 0 89,1 0-45,0 0-11,0 0 0,-2 0 11,1-1-33,-1 1 89,1-1-134,0 1 123,3-2-12,-1 1-44,3-1 0,-3 1 12,1 0-24,-1-1 46,1 1-90,0-1 134,0 1-122,0 0 88,5-2-44,-3 2 0,3-1-11,-5 2 22,1-1-33,-1 1 67,0 0-124,0 0 91,6-1 10,-5 1-22,4-1 0,-5 0 11,1 0-22,-1 1 22,0-1-78,0 2 134,-1-2-123,1 2 79,3-2-23,-4 2 0,4-2 0,-5 1 11,1 0-45,0 0 90,0 1-123,-1-1 101,3 0 10,-2 0-66,2 0 22,-3 0 0,1 0 0,1 0 22,-1 1-66,1-1 111,0 0-134,0-1 100,4 0-22,-3 0-11,2 0 0,-4 1 12,-1-1-46,1 1 101,-1-1-134,0 1 157,0 0-146,1 0 89,5-2-22,-3 0-11,5-1 0,-5 0 12,-1 1-68,0 1 134,-1-1-156,-1 2 122,2 0-44,-2 0 0,2 0-11,-2 0 34,0-1-68,1 1 123,0-1-145,2-1 89,3 0 23,-2-1-56,3 0 11,-4 1 0,0 1-11,-1-1 22,0 0-45,0 2 90,0-1-100,-1 1 55,4-2-11,-3 0 0,3 0 0,-3 1 22,0 0-55,0-1 77,0 1-100,1-1 79,5-1-1,-4 1-22,3 1 0,-6 0-11,-1 2 0,-2-1 0,3 1 67,-2 0-112,4 0 134,-3 0-134,1 0 67,2 0-11,0 0 0,2 0 0,0-1-11,0 1 56,1-1-124,-3 1 158,1 0-135,-1 0 89,5 0-21,-2 0-12,2 0 0,-2 0 11,-1 0-78,0-1 134,0-1-134,0 1 89,3 0-22,-4 0 0,2 0 0,-5 1 0,1 0-22,-1-2 78,0 2-124,1-2 102,5 1 11,-4-1-56,4 0 11,-5 2 0,0-2 0,0 1 22,-1-1-22,1 0 45,0-1-79,0 1 90,4-1-56,-3 1 0,3 0 0,-4 1 11,-1-2-44,0 2 89,0-1-101,0 0 67,1 1 12,-2 0-34,2-1 0,-3 2 0,0-1-11,1 0 33,5-2 45,-2 1-123,5-1 146,-5 0-146,1 2 67,-1-1-11,1 0 0,-1 1-22,7-1 78,-6 0-135,5 0 191,-7 1-190,0-1 123,0 1-45,-1-1 0,0 1 0,3-1-23,0 1 91,1 0-136,-2 0 169,-3 0-157,0 0 67,0 0-11,0 0 23,0 0-12,1-1-22,-1 0 56,1 0-23,6-2 46,-6 2-68,9-2 11,-7 1-11,3 0 56,-4 0-78,-1 1 111,-2 0-111,2 0 56,0-2-34,3 1 0,0-2 0,9-2 56,-4 3-124,5-3 158,-8 5-157,-2-1 112,-2 1-68,-4 0 23,0 2 0,-3-1 0,4 0 79,0-1-158,4-1 202,0 0-223,1 0 144,0 1-88,0 0 44,-1-1 0,-1 2-23,-2-1 79,1 1-123,-1 0 190,0-1-190,2 0 123,-1-1-78,2 1 33,0-1-11,6 0-34,-2-1 101,-1 1-134,-2 1 157,-5 0-157,1 2 89,-2-1-22,0 0 0,0 0 0,0 0-11,-1 0 67,2-1-23,0-1 12,1 0-11,2-1 44,1 0-123,0-1 45,-1 2 0,1 0-33,-2 0 100,0 1-123,-2 1 157,0-2-146,0 1 79,2-2-34,1-1 0,1-1 11,2 0-22,1 0 67,0-1-124,0 1 158,-1 0-146,-2 2 112,-3 2-78,-2 1 22,-1 0-23,2-1 12,1 0 89,0-1-122,0 0 122,-4 2-134,0 0 78,-1 0-22,0 0 0,0 0 12,-1 1-8865,1-1 8853,-1 1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3:00.2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15135,'2'20'358,"0"-2"-224,-2-11-55,0 1 55,0-1-55,0 0 156,0-1-157,0 2 90,0-1-134,0 0 45,1 1 44,-1-1-11,1-1-11,-1 0-101,2-1 168,-1 1-135,0 0 180,1-1-34,1 3-78,-2-2-56,1 2 33,-1-2-78,-1 0 45,1-1 0,-1 0-23,0 0 57,2 1-34,-2-1-34,2 2 68,-2-2-68,1 0 68,0 1-57,0 0 146,0 1-34,0 3-100,1-2 22,-1 4-56,0-6 67,1 1-56,-1-2 1,1 1 66,0 0 79,1 3-146,-2-1 101,2 1-90,-1-1 57,0-1-34,-1 1-12,2 0 34,-1 1-44,0-1 22,0 1 33,2 1 0,-1-2-33,1 2-22,-2-3 0,0 0 10,0 0-10,0-1-23,-1 0 33,2 1 46,-1-1-135,1-1 89,-2-1-33,1 0 0,-1 0 0,1 1 0,-1-1 56,2 1-78,-1 0 100,0 0-111,0 0 77,0 0-44,0 0 0,0 0-11,0-2 34,0 1-79,1 1 89,-1 3 46,1-2-113,0 1 56,-1-2-22,2-1 12,-2 1-1,0-1-11,0 0 22,0-1-67,0 1 57,1 1 77,-1 0-122,1 1 33,-1-1 0,1 0 0,-1 0 22,0 0-67,1 0 112,-1-1-145,0 0 112,1 2-12,-1-1-22,0 1 11,1-1 0,-2-1-11,1 1 34,-1-1-56,1 1 44,-1-1 56,0 0-100,1 1 44,-2-2-22,2 1 0,-2-1 12,1 1-24,0 0 68,0 4 0,0-2-44,1 3 55,-2-3-67,1-1 22,0 1 1,-1-1-1,2 0 12,-1 1 66,0-1 1,1 3-78,-1-3 55,1 2-67,0-3 12,-1 1 33,0 0-56,0 0 33,0 0-10,1 1 55,-1-1-100,1 1 78,0-2-56,-1 0 33,1 1-33,-1 0 0,0-1 45,-1 1-56,2-1 44,-1 0 46,0-1-112,1 1 33,-2-1 0,1 1 0,-1 0 22,1 0-44,0 0 78,1 0-101,-1 0 56,0 2 12,1-1-35,0 1 12,-1-2 0,1-1 0,-1 1 34,1-1-90,0 1 78,0 1 57,0 0-124,0 0 45,-1-1 0,1 0 0,0-1 0,-1 0-34,1 0 34,-1 2 79,1-2-158,0 1 124,0-1-56,0 2 11,0 0 0,0 0 0,0-1 34,-1 1-90,1-1 67,0 1 56,0 0-112,0 1 56,1-1-11,-1-1 0,0 1 12,0 0-57,1-1 45,-1 2 78,1-2-145,-1 0 89,0-1-22,-1 0 0,1 1 0,0-1 0,0 0 34,1 1-101,-2-2 89,2 4 57,-1-2-147,1 2 68,-2-2 0,2-1 0,-2 1 12,1 1-57,0-1 56,0 3 67,0-1-134,0 1 90,0-2-34,-1-1 0,0 1 0,0 0 0,0-1 22,1 0-66,-1-1 44,1 1 78,-1-2-123,0 1 45,-1-1 0,0 0-11,1 1 22,0 0-44,0 0 21,0 1 91,0-1-158,0 1 113,1-1-45,-2 0 11,2 1 0,0-1 0,-1 0 33,0 1-77,0 0 55,1 1 56,-2-1-112,2 1 45,-1-2 0,0 0 0,-1 0 11,1 0-44,0-1 10,0 2 102,0-1-135,1 0 78,-2 1-22,2 0 0,0 0 0,-1-1 0,1 0 34,-1 1-101,1-1 78,0 1 56,-1-1-112,0 1 45,1-2 0,-1 0-11,1 1 22,0-1-56,-1 1 45,1 2 101,0-1-168,-1 0 112,0-1-45,0-1-908,-1-2-1557,0 3-3171,0-2 5636,0 2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3:38.42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97 1684 9986,'-21'-2'1176,"3"3"-1187,13 1-56,2 2 56,-2 0-68,2 0 46,-1-1 33,-1-1 11,0 0-56,-1-2-44,1 1 111,0-1 202,1 0 1445,-3 0-1545,18-7-56,-10 4 21,15-5-55,-13 5 11,0 1-1,1-2-21,1 1 44,0-1 11,0 1 1,-1 0 33,0-1-45,-1-1 101,0 1-134,1 0 111,-1 1-111,1-2-34,1 2-23,-1-1 68,1 3-45,-1-1 0,2-1 23,-1-2 21,1 0-32,0-1-12,-1 1 0,0 0 67,0 0 11,-1 1 45,0 1-100,0-1 56,-1 1-46,1-2 46,0 1-68,0 0 157,1-2-67,-1 3 280,1-2-493,-19 17 78,6-5-22,-13 12 56,10-9-56,2-1 11,0-2 12,2 0 33,1-2-12,2-2 136,1-1 32,9-16-122,-1 6 67,12-17-135,-7 15 68,2-2-57,-6 7 23,0 1 0,0 0 0,-1 0 56,1 0 0,3-2 124,0-2-124,0 1 0,0 0-45,-2 1 45,-1 0-56,2-1 45,-2 0-12,2 0 57,0-2-11,-1 2-79,0-1 22,-3 3-22,-1 1 0,0 0 23,2-1-12,1-1 0,0-1 45,1-2-89,-2 2 44,1-1-11,-1 1 0,2-4 0,0 1 0,2-1 0,-2 2 0,0 1 0,0 2-11,0-1 44,0 1 1,3-4 33,-1 4-33,0-3 66,-1 3-77,-3 0 100,1 0-11,0 0 11,-1-1-67,2-3 45,0 0-90,0-1 23,-2 3-23,-1 2 11,0 0-11,0 1 1,0 0-1,1 1 90,1-3 33,0 0-67,0 0-44,-1 3 21,-1 1-32,1-1-12,-1 1 22,2-1 0,0 0 58,2-2-36,0 0-44,-1 1 90,-3 1 67,-1 1 33,3-1-123,-2 0 101,3-1-168,-2-1 202,6-3-68,-3 2-89,5-3-34,-6 3-11,1 1 34,-1 0 0,-1 1 10,-1 2 12,1-1 45,-3 1-101,2-1 79,-2 0-68,2-2-11,0 1 0,2-2 68,0 1-57,2 0-45,-4 2 79,2-1-45,-4 3 0,1-1 0,1-3 45,0 2-79,2-3 90,-2 2-45,2-1-33,-2 2 22,-1-1-11,0 3 22,0-1-11,0 0-22,0-1 66,0 0-55,-1 1 34,1-1-1,2-2-67,-2 1 112,0-1-67,-1 2-22,-1 1 11,2-2 11,-1 1 0,1 0-34,0 0 57,0 1-1,1-1-22,-1 0 22,-1 1-10,2-2-24,-2 1 57,1-2-112,0 1 89,-2 2-22,2-2 0,-1 1 34,1 1-90,0-2 123,0 2-100,0-2 55,0-1-22,1 1 0,-1 0 0,0 0 0,0 0 34,-1 1-23,-1 0-45,4-2 113,-3 2-102,4-3 23,-1 2 0,0 0-22,0-1 67,0 0-101,-1 1 112,-1 0-101,0 1 168,0 1-67,-1 0 22,1-1-66,0-1 32,0 1 1,0-1-90,0 2 90,1-2-78,0 1 44,0 0-11,0-1 0,1 1 0,-2 0 0,0 0 11,0 1 67,1-1-156,-2 2 123,2-2-45,0-1 45,-1 1-90,3-2 101,-1 1-112,-1 1 134,0-1-156,0 1 156,0 0-100,-1 0 44,1 0-22,1 0 45,-1-1-23,1 1 34,0-2-44,0-1 32,1 1 1,0-1-45,0 1 79,-2 2-57,-2 0 45,0 1-44,2-1-23,-2 1 0,2-2 0,0 1 11,-1 1-34,3-2 57,-1 1-90,0-1 146,1 1-169,-1-1 124,0 1-56,0 0 11,-2 2-23,0-1 91,1 0-136,0 1 147,1-2-146,0 1 89,1 0-22,1-2 0,3 0 0,1 0-22,1-1 78,-1 1-135,0 0 158,-3 1-124,-1 1 90,-3 1-79,-1 0 34,1 0 90,1-1-135,0 0 67,2-1-22,-1 1 0,1 1 0,0-2-22,-1 1 78,0 1-112,-1-1 145,-2 2-89,0-2 34,0 0-34,1-1 22,0-1-78,2 1 146,0-1-157,1 0 112,0 1-68,-2 0 23,1 1 0,-4 0 0,2 1 56,-2-2 0,2 0-22,0 0-23,-1 0-11,-1 1 34,2-1-79,-2 1 113,2 0-136,0 0 147,0-1-136,1 1 68,0-1-11,-1 1 0,0-1-22,-1 1 11,1 1 101,0-2-169,1 1 136,0-1-92,0 0 35,1-1 0,0 0-22,2 0 79,1 0-125,1-1 158,-1 1-180,1 0 180,-2 2-169,-2 0 90,0 1-11,-1 1 0,-1-1-11,0 0 33,0 1-78,1-1 112,-1 0-100,1 0 77,1-1-44,6-1 11,-2-1 0,6 0 22,-4 0-89,2 1 134,-2 0-134,-1 1 134,-1 0-123,-3 2 68,-2 0-12,0 1 44,-3-2-100,5 0 147,-3 0-159,3-1 101,-1 0-44,1-1 11,1 1 0,0-1 0,1 0 11,2 0-55,-1 1 123,1 0-158,0 0 180,-1 0-169,0 1 79,-1-1 1,-1 0 11,-3 1 134,-1 0-146,-1 0 190,0-1-189,2-1 10,0-1 23,3-1-56,6-1 11,-2 0 0,3 0 11,-6 4-78,-4 1 123,-2 1-23,1-1 23,0-2-56,2 1 34,1-3-1,-1 1-33,0-1 79,1 0-146,0 1 123,-1 1-79,-1 1 12,-2 2 22,1 0-56,1 1 124,1-2-113,0 0 45,0-2-11,0 1 0,2-1 12,-1 1-35,0-1 57,0 2-124,0 0 191,-1 0-179,-1 0 145,-1 1-78,0 1-1,1 0-32,-1 0 122,2 0-123,-2 0 124,2-1-113,-2 1 56,1-2-22,1 1 0,0-1 12,0 0-35,1 1 68,-2 0-123,1 1 190,-1 0-90,-1-1 0,0 0 146,0-1-134,1-1-56,-2 2 10,2-2 102,-1 0-146,2 0 134,2-1-100,1-1 22,4 0 0,2 0 0,2 0 34,1 1-79,-4 1 101,-2 1-146,-6 2 45,-3-1 113,1 1-102,-1 0 23,3 1-23,-2 1 124,-1 0-157,0 2 55,0 1 46,-1-1-79,1 2 56,-2-2 79,1 0-112,-1 1 33,1-1 0,1 1-89,-1-1 100,1 0-22,-2 2 0,1-1 0,-1 2 45,1-1-101,-1-1 134,0 1-156,0-1 179,0 0-191,-1 0 146,0 0-56,0 1 0,1 0 11,-1-1-11,2 1 11,-2 0-55,1-1 111,-1 2-123,0-2 145,0 1-145,1 0 56,-1-1 0,0 0 0,-1 0 0,2 3 45,-1-3-112,0 3 145,1-3-134,-2 0 101,2 0-67,0 2 22,0-3 22,0 3-78,0-2 56,-1-1 90,1 3-146,-1-3 78,0 1-22,0 1 23,-1-1-79,2 2 112,-1-3-146,1 1 191,-2 1-168,2-1 111,1 0-66,-1-1 33,1 1-11,0 2 34,-2-2-101,2 2 167,-2-1-200,-1-1 212,1 1-157,-1-1 45,1 1 0,-1 0-11,1-1 33,0 0-22,0 0-90,0 1 180,0 0-124,0 1 46,-1-2-12,0 0 0,2 2 0,-2-1 22,2 2-67,-1-2 135,0 1-180,0-2 191,0 1-179,0-2 89,0 2-22,0 0 11,1 0 0,-1 0-34,2 1 112,-1-2-167,0 2 178,0-2-122,0 1 66,-1-1-55,1 1 22,-2 0-22,3 2 66,0-2-111,1 3 134,-1-4-134,0 2 146,-1-1-135,0 0 78,0 0-22,2 3 34,-1-2-113,1 1 158,-1-3-68,-2 0-90,1 1 135,0-2-56,-1 1 0,1 2-22,-1-1 56,2 1-46,-2-2 68,0-1-22,0 2-79,1 0 90,0 0-79,0 2 34,0-3-22,-1-1 78,1 3-123,0-2 168,-1 1-135,1-1 23,0 1 11,-2-1 0,2 1-11,0-2-23,0 0 90,2 2-34,0 1-89,1 0 78,-1 0-11,0 0 0,1-1 23,-1 1-46,1-1 79,0 1-145,0-1 190,-1-2-146,0 1 78,0-1-66,-1 0 33,0-1 0,0 1 33,2 2-21,0 2 21,2 1-89,-2-1 56,-1-2 0,-2-1-11,1 0 22,0 0 23,1 4-101,1-2 156,-1 1-145,-1-3 123,-2 0-100,2 0 33,0 0 0,-1 1 45,2 3-12,-2-1-122,1 0 212,0-1-202,-1-2 79,0 0 0,-1 0 0,1 1 34,0-1-12,0 0-111,0 1 178,0-1-156,0 0 90,0 0-23,0 1 0,1-2 0,0 3 11,-1-3 22,0 1-21,1 3-57,-1-3 45,1 3 33,-1-6-33,-1 3-56,1 1 112,0 0-56,-1-1-11,1 0 11,0 0 34,0 0-258,0 0 157,-2 0 22,1 0 11,-1 0 34,0 1 0,-4 1-33,1-3 44,-5 2-11,3-4 0,-1 1 0,1-1 22,-3 1-89,3 0 157,-4 0-169,3-1 124,-1 0-56,-2 0 11,1 0 0,-1 1 11,-3 0-67,4 0 123,-2 1-33,0 0-79,3-2 45,-3 0 0,3-1-11,0-1 44,0 0-100,1 0 45,1 1 111,-1 2-178,0-1 111,-2 2-22,1 0 0,-1 0 23,-2 1-46,1-1 79,-2 1-22,-3 0-12,0-1-78,0-1 56,2 0 0,1-1 0,-2 0 11,0 0-78,-1 0 134,3 1-134,-1 0 157,3-1-135,1 0 45,0-1 0,0 1 11,1-1 0,-1 0-11,0 0 12,-2-1-91,0 2 158,-2 1-124,0 0 123,-1 0-123,1 0 45,0 0-22,-2 0 44,2 0-44,0 0 78,3 0-157,0 1 213,0 0-179,-1 0 112,0-1-56,1 0 22,0 1-11,1-2 0,2 1 0,-2-1 67,3-1-112,-2 1 135,2 0-169,-1-1 91,0 2-24,-3 0 12,2 0-11,-3 1 56,4-1-90,-1-1 124,2-1-124,0 0 90,0 0-45,0-1 0,0 1-12,-4 0 46,2 1-101,-2-1 134,1 0-123,1 0 157,-1 1-157,2-1 56,-1 1-23,-1 0 35,1 0-46,-2 1 90,1-1-134,0 1 167,0 0-167,-1-1 134,1 1-56,-2-2 0,1 0 0,-6-1 33,5 0-89,-4 0 124,6 0-124,-1 0 112,0 1-112,-1 0 67,0 1-11,-4 1 22,4-1-67,-3 2 113,6-3-158,-1 1 180,2-1-158,-1 1 102,1-1-23,-6 2-11,2-1 0,-4 0 11,5-1-67,0 1 124,0-2-124,3 1 123,-1-1-123,-1 0 56,2 1-11,-2 0 11,2 1-45,-1-1 123,-2 1-156,1 0 179,-2-1-157,0 1 78,1-1-22,1 0 0,1-1-11,-4 2 44,3 0-133,-3 1 212,3-1-180,-1 1 147,-2-2-146,1 1 89,1-1-22,-3 0 11,4 0-33,-1-1 89,3 1-134,0 0 179,1 0-179,-1 0 78,0 0-11,0 1 0,-1 0-11,-4 2 67,2-2-124,-3 1 180,3-2-145,0 1 111,1-1-123,0 0 68,1-1-23,-2 1 0,2 0 11,-2-1 79,3 1-146,-1-1 157,0 0-180,-2 0 101,0 1-22,-3-1 0,3 1 0,-3 1 57,6-2-125,-1 1 158,0-1-123,0 0 100,0 0-123,-1 0 56,0 0 0,-5 0 11,4 0-22,-2 0 67,4 0-101,1 0 124,-1 0-102,1 0 68,1 0 11,-1 0-56,1 0 34,-2 0-102,2 0 158,-1 0-168,1 0 178,0 0-133,-2 0 33,1 0 0,-1 0 0,0 0 33,1 0-111,-1 0 156,1 0-156,0 0 179,0 0-157,2 0 56,-3 0 0,3 0 0,-3 0 11,3 0 0,-2 0-78,1 2 145,0-1-122,-2 1 44,1 1 0,-1-1-12,0 1 46,-1-1-68,1 1 102,-1-2-102,1 1 112,1-1-111,0-1 55,0 1-11,-1 0-11,2 1 0,-3 0 0,4 0-44,-2-1 144,2 1-178,-1-1 179,0 1-157,-1-1 56,0 1 0,-2 0 0,0 0-45,-2 1 90,3 0-101,0-1 112,1 2-90,0-1 34,1 0 11,-1 1 1,2-2-24,-2 1 24,1-1-46,1 0 124,-1 0-146,-1 1 89,0-1-33,-2 0 0,2 0 0,-5-1 23,4-1-91,-2 1 136,4-1-136,0 1 136,0 0-158,0 0 112,-1 0-22,0 1 0,-1 0-22,-2-1 89,2 0-145,-2 0 156,4-1-145,-1 0 101,0 0-46,0 0 12,0 0-22,-4 0 33,3 0-44,-3 0 100,4 1-134,-2-1 156,1 0-156,-1 0 67,-2 0-22,-4 0 33,3 0-45,-3 0 34,5 0-101,0 0 202,1 0-190,2 0 167,-1 0-156,-1 0 78,2 0 0,-2 0 22,2 0-89,0 0 67,1 0 45,-1 1-79,1-1 0,0 2 57,-1-1-79,2 0 45,-2 0 89,-1-1-145,3 2 67,-3 0 0,2 1 0,1-1 0,-2 1-23,1-1 46,0 0-68,0 0 45,0 1 90,0-1-135,1 1 45,-2-1 0,2 0-23,-1 0 57,0 0-90,0-1 146,-1 0-180,-1 1 90,-1 0-34,0 1 34,1 1-34,0-2 34,0 1-45,2-1 1,-1 1 55,2 1-78,-2-2 55,1 2-32,-1-1 55,1 1-22,-3 1 11,2-1-34,-1 0 90,2-2-123,0 0 156,0 1-167,-1-1 78,1 0 0,-1 1-11,0-1 0,-1 3-34,1-3-11,-1 2 89,2-1-89,1 0 79,-1-1-79,1 0 22,-1 0 23,-2-1 11,3 1 0,-2-1-56,1 1 101,1-1-45,-2 2 0,0-1-11,1-1-34,0 1 112,-1-1-134,0 1 134,0 0-123,0 0 56,2-1 0,-1 2 0,0-3-22,-2 2 66,1-2-144,-1 1 200,2 0-156,0-1 45,-1 1 11,1-1-11,-1 0-45,1 0 34,0 0-23,-1 1 90,0-1-113,2 0 24,-2 0 10,0 0-56,2 0 34,-3 0 56,2 0-1412,1 0 1412,17-7 0,-3 3 12,13-9-35,-10 5 68,0-1-79,-1-1 68,0 1-68,-2-1 90,-1 0-100,-1 2 44,-1 0 0,4-2 0,-2 3-45,3-2 101,-2 2-90,1 1 79,0-2-90,2-1 90,1-1-79,0-1 34,0 1-44,2-3 55,-4 3-67,2-1 134,-6 4-156,0-1 156,2-1-156,1 0 78,0 0 0,7-4 0,-4 4-45,4-2 67,-8 6-100,-1 1 156,-3 1-122,1 0 88,-2 1-44,-1-1 0,1-1-22,4-4 22,-2 0-34,4-4 102,-3 3-136,0 0 158,0 2-146,-1 1 56,0 1 0,2-2 22,-1 1-55,2-2 78,0 0-90,1-1 134,2-1-167,0 0 134,0-1-90,6-4 34,-5 3 0,5-3 23,-8 5-90,2-2 134,-1 1-134,2-2 156,0 1-134,0-1 45,0 1-44,4-8 66,-4 6-44,4-4 89,-6 5-146,1 0 169,-2 0-168,0 1 122,0 2-44,-1 0 0,0 2-22,4-2 56,-3 2-79,3-4 112,-1 1-101,1 0 90,0-2-89,2 0 33,-2 0 0,7-3 11,-7 5-33,4-2 89,-9 5-101,0 1 113,0 0-102,-1 0 79,1 0-56,0-1 101,3-1-90,5-6 34,-1 3-79,5-5 113,-5 6-113,-1-1 90,0 1-45,4-3 34,-5 3 22,3-2-67,-5 6 157,6-5-224,-4 4 168,6-4-135,-6 4 68,7-4-34,-5 3 11,4-2 45,-1-2 45,-3 4-68,4-4-10,-3 4 56,-1 1-113,-1 0 34,0 2 0,-1 0 0,1 0 34,-1 1-45,1-2 44,-1-1 68,7-2-157,-6 1 101,5-1-45,-8 4 22,1 0-10,1 0-24,-1-1 68,2 0-56,6-2-44,-4 2 122,6-3-112,-6 4 34,1 1 0,-1-2-22,-1 2 44,-2 0 46,3-2-158,-4 2 191,1-2-168,-3 3 100,-1-1-44,2 0 22,0 0-11,1-1 34,4-2-113,-3 2 169,2 0-112,-4 1 89,-1 1-90,1 0 23,0-1 0,0 0 0,1-1 34,-1 0 0,6-3-23,-1 2-90,-2 1 113,-4 2-45,-7 2 11,1 1 0,0-1 33,6-2-100,1 0 146,5-3-113,-1 2 101,0-2-112,-1 1 45,-2 2 0,-3 0 0,-2 0 45,-2 2 78,-2 0 113,1 0-236,-22 6-12,5-1 57,-18 6-22,-6 8-91,8-2 136,-13 6-102,10-5 45,-4 0-22,-3 1 11,-2 1 0,-4-1 34,-21 9-57,16-6 79,-14 6-89,23-8 33,2-1 0,1-1 0,1 0 22,1-1-44,-14 7-46,13-5 113,-8 4-123,19-7 134,1-1-79,4-2 23,0-1-22,3-3 0,0 0 10,0-1 1,-8 2-34,5-1 23,-5 1-34,8-2 34,1 0 10,3 0-21,2 1-68,2-1 79,1 1-68,0 0 56,0 0 12,0 2-34,-1 0-34,0 2 57,-2 1-58,-1 1-21,-5 6 34,4-5 33,-4 3 12,8-5 21,-1-1-111,0 2 22,-2 0-111,0 1-57,-7 9 112,3-3 79,-4 4-1,6-7 46,1-2-12,0-2 22,2 0 12,-1-1-11,2 1 33,0 0-11,-3 5 0,4-6-45,-2 3-280,-4 8 78,6-9 68,-8 10 0,6-12 179,0 0-22,2-3 55,1-4-122,3-1-775,2-3 808,8-14 56,1 2-22,8-12 56,0 6-46,0-2 102,-1-1-112,1-1 22,-3-3 0,0 0 11,0-1 0,-3 2 157,1 1-101,-1 3 91,-2 4-125,0 4 1,2 1-56,-2 3 22,1 0 0,-1 2 22,2-1 0,1-1-33,3-3 56,0-1-79,2-1 102,1 1-113,-1-1 45,1 2 0,3-1 0,-7 5-23,1 0 35,-9 4 100,0 2-45,4 0-56,-5 4 45,5 4-22,-7 9 22,-7 6-45,-3 4-22,-7 4 67,-2-1-112,0-1-12,-1-2 46,1-2-146,-1-1 78,0-1-55,-1-1 43,-10 10 102,8-8-45,-5 6 113,11-10-136,2-1 91,2-2-46,1-2-10,2-2 10,-1 1 23,3-4-33,0 0 78,3-3-101,-1 1 145,0-1-145,1 0 67,0-1 1,2-2-35,0 0 23,0 0 56,-1 2-112,0 0 56,1 0-22,0-2-157,2 0 302,9-1 22,0 0 24,10-2-102,-1-4-33,2-2-34,2-3 34,3-2-57,3 0 57,2-1-68,3 1 23,1 0-56,1 1 56,-1 1-23,10 2 68,-10 2-79,5 0 112,-14 1-123,-2 0 146,-2 0-135,0-1 67,-2 0-22,-1 0 0,1 0 0,6 0-11,-7 2-11,4 1 44,-8 1-22,-1 0 78,0 0-89,0-1 22,1 0-11,4-3 23,-5 2-46,2-1 46,-7 2-68,-1 1 90,-1 0-12,0 0 68,1 0-22,0 0-57,1 0 79,-1 0-90,1-1 67,1 0-66,1 1 122,2-2-67,2 0 79,1-1-146,3-1 201,10-4-55,-5 1 45,7-3-180,-6 1 12,0 0 100,0 0-179,-2 0 89,-1 0-33,-3 1 0,0 2 0,4-2 45,-3 3-78,3-1 89,-4 2-112,1 0 123,0 0-78,2-1 11,1 0 0,13-3 33,-8 3-100,9-2 134,-11 3-134,0 0 157,-1 1-169,-3 2 135,-3-1-56,-2 1 0,-3-1 0,4 0 34,-5-1-57,4-1 102,-3 1-135,0 0 89,-1 0-44,1 0 11,-2 2-11,4 0 11,-3 1-11,3 0 44,-3 0-77,1 0 133,2-1-134,-1 0 68,1-1-23,1 0 0,-2 0-34,4 1 79,-5 0-101,2 0 146,-5-1-180,1 0 168,1 0-100,1-2 22,2 0-11,6-3 33,-2 1 12,6-3 11,-6 4-68,0 0 113,0 1-135,2 0 45,-7 3-11,0-1-23,-9 2-179,-2 0-358,4 0 492,-4 5 169,3-2-113,-7 5 35,-2-2-24,-3-1 1,0 2-11,-2-1-45,-3 1 134,-2 1-134,-3 0 156,-2-1-78,-4 1-11,-3-1 0,-2 0 12,-3 0-1,-15 5-34,11-4-10,-12 4 66,13-4-66,0-1 78,-2 1-34,0-3-11,1 1 0,-1-2-11,1 0-12,-15 2 90,13-2-123,-8 1 135,16-1-146,4-1 89,1 1-33,4-1 22,3 0-22,0 2-12,6-2-10,2 2 10,5 0-111,2-1 123,1 2-79,0-1 90,6 0-56,2-3 90,6 0-57,11-9-44,-2 0 90,10-7-79,-5 1 33,4-2-33,2 0 11,1-2-33,2-1 56,0 0-146,-2 2 156,-3 1-167,-3 2 101,6-1 33,-11 3 23,4-3 22,-10 4-24,-1-1 81,1-1-125,-2 1 136,0-2-113,-1 1 90,-3 0-34,3-5 1,-6 5-12,2-3 33,-3 4-55,1-1 78,1-1-11,0 0-23,1 0 34,-3 1-34,0 0 146,-3 2 112,-1 0 56,-2-4-313,-1 4 10,0-5 46,-2 5-124,-1-3 45,-2-1-78,-2-9 78,2 5-23,0-4 57,3 9-45,1 2 44,1 0-66,0 1 122,0 1-145,0-2 67,0 0-11,0-1 34,0 0-12,2-7 12,1 4 11,2-4 33,-1 7-78,-2-1 45,-1 2 56,-2-8-101,-2 4 0,-1-5 33,-2 5-122,0 1 178,1 0-167,1 3 134,0-1-112,0 2 22,0 1 34,-1-3 45,2 5-112,-1-2 145,1 3-156,1-2 145,0 1-156,1-2 122,0 2-55,0-2 22,1 3-23,-1-1-828,1 3 930,-1 18-158,0-4 135,2 17-56,2-9 0,1 1 0,2-2-11,0 0 33,1-1-89,1 1 134,1 1-55,1 2 32,0 1 57,-1 1-90,0 2 57,2 8-35,-2-8 1,1 7 22,-4-12 0,0 0-11,-2-1 33,1-1-22,0 0-45,1 6 0,-1-6 1,1 6 44,-2-8-56,1-2 67,-1-1-112,-1-3 123,0-2-111,1 0 33,-3-1 22,1 0 505,-1-2-471,-7 0-56,2-2 0,-3 0 23,0-2-68,1 0 112,-5-2-157,0 1 180,-1-3-146,-1 1 101,-2-1-34,-4-1-11,4 1 0,-3-2 0,6 0-67,-1 1 179,-2-1-191,1 1 158,-1 0-124,0 2 45,0-1-11,-8-2 67,5 1-157,-12-7 90,14 2-124,-4-7 124,8 4-112,2 0 123,2 1 0,2 3-22,2 0-1,2 1-89,0-1 100,2-4 12,3-2-67,0 0 112,4 1-56,-1 5 11,2-3-45,-4 4 101,1 0-381,-4 5 314,-14 6-34,2 1 90,-14 6-23,-9 5-44,6-2 44,-13 6-44,-8 7 22,9-4 0,-17 10 11,16-9 23,-17 10-34,14-8 22,-13 7-44,19-10 44,1 0-44,-1-1 22,2-3 0,1-1-23,2-5 57,2-2-23,-7-1-89,10-4 145,-4 1-112,13-2 45,3 0 34,-12 5-57,10-3 68,-8 3-22,5-4-91,6-1 102,-7 2-34,2-2 0,5-1-45,-4 0 90,8 1-56,-5 5-68,4-1 79,-5 6-78,4-2-68,-1 0 68,-2 2 44,0-1 23,-1 0 11,-4 5-67,5-4 78,-2 3-44,7-7-23,4-1-12,2-2-66,3-2 134,1 0-56,7-1 112,0 0-56,8-1 22,-4 0 46,3-2-46,1 0 34,2-1 34,14-9-79,-3 2 34,10-9-45,11-2 22,-9 5-22,16-3 0,-15 6 0,1 2 11,-1-1-44,-3 2 77,0 1-21,10-1-57,-13 2 90,6-2-56,-17 2 0,0-3 45,-2-1-34,0-2 12,-1-1 44,10-2-146,-7 6 158,7-1-90,-9 6 22,1 2 11,2 1 1,0 0-23,3 0 0,0 0 44,3-1 1,12-2-78,-11-2 89,7-1-68,-18 0 24,-4 0-12,-5 2 11,-2 0 11,-6 3-11,5-3-55,-5 0-24,6-4-100,-3 0 79,3-3 66,-3 3 46,1-1 22,-2 2-113,-1 2 113,2-3 11,1-3-33,0 2 21,2-5-32,-1 2 100,2 0-101,0-2 146,0 1-157,1 0 179,1-1-123,0 0 157,5-8-146,-3 5-67,4-5 56,-7 9-100,-2 1 111,-1 2-90,-2 2 102,-3 2-90,0 1 11,-2 0 0,0 0-23,0 0-22,1 0 90,0-1-101,0 1 112,0-1-78,-1 1 44,0 0-55,0 0-1,0 0 34,-1-1-78,0 0-1,-1-2 158,-1 0-180,0-2 101,-1 1-46,2 0-10,-1 1 56,1-1-56,-1 2-11,-1 1-112,1 2 145,-2 1-167,-1 0 190,-3 0-12,-2 1-10,-8 0 33,2 1-23,-4 0 46,4 2-102,0 2 113,-2 3-79,-1 4 56,-1 2-11,0 1 0,1 1-11,-7 8 56,8-3-79,-5 6 101,7-6 1,-11 12-68,5-5 22,-8 6 112,9-11-44,2-2 11,2-4-12,3-1-66,4-2-34,1-3 55,5-3 259,1-1-347,11-22 100,-3 8-34,6-16-22,-5 13 0,-4 2-11,0 1 22,-2 3-45,-3 2-89,-3 2 67,-4 2-101,-4 0 123,-4 4-11,-3 1 90,-15 9-45,7-4 0,-11 5 11,10-6-67,-1 0 135,-3 0-146,-1-1 145,0 1-123,0-2 56,4 1-11,-8 3 12,12-3-57,-5 3 101,13-3-123,2 0 145,3 1-156,2-1 78,3 1-56,2 2 11,4-3 11,0 1-11,3-4 1,0 0 88,5-1-66,3-2 67,6-1 11,6-3-23,5-4-10,26-10-12,-6 0-89,22-4 167,-16 8-190,0 1 202,-1 1-179,-3 2 123,-2 0-45,17-2 0,-16 3 0,11-1 22,-23 4-78,-3 0 112,-4 3-134,-5 0 122,-4 1-88,-4 0 44,-4 0 0,0 2 11,-4-1-45,1 2 12,-4 0 89,0 4-112,-2-1 90,1 5-56,-3 0 22,-3 3 11,-3 1-22,-4 2 34,0-2-45,1-1 33,1-2 34,3-1-22,2-4 302,0-1-414,3-20 168,-1 3-124,0-15 68,1 10-34,0 2 22,-1 4-22,1 1 0,-1 2 34,1 0-68,0-1 101,0 0-100,0 0 89,1-1 11,-1 2-34,0 0 270,1 3-303,-11 8 11,5 0-11,-9 5 0,7-2 22,2-2-78,1 0 56,2-1-604,0 1-517,1 1-2156,-2 2 3253,1-1 0,1-2 0,0-3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19:50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5401 15762,'19'2'481,"-3"-1"-369,-14-1 68,0 0-79,-1 0 89,1 0-111,0 0 111,1 0-100,-1 0 22,0 0-11,-1 0-34,1 0 67,1 0-67,0 0 113,0 0-56,0 0 122,-1 0-112,1 0 68,-1 0-135,-1 0 0,1 0 12,1 0-12,0 0-45,2 0-10,-2 0 32,0 0-32,0 0 44,1-2-12,-1 1 1,0-1 34,1 1-57,-1-1 90,0 1-101,-1 0 124,1 0-124,0 0 90,0-1-78,1 0 21,-1 0-44,0 1 34,0 0 0,-1 0-23,1-1 22,-1 1-44,-1-1 34,2-1-1,-1 2-22,1-2 0,1 1 45,-2 0-23,2 0 1,-2 0 44,2 1-56,-2 0 90,0-1 44,2 0-66,-2 0-68,1-1 67,0 0-44,0 1-45,-1-1 89,1 2-123,-1-1 68,3-1-12,-1 0-11,1 0 0,-1-1 34,-1 1-46,0-1 46,1 1 22,0 0-45,0-1 12,0 1-23,0-2 0,0 3 22,1-3-22,-2 4 34,0-2-68,0 1 101,-1-1-100,0 2 44,0-1-11,-1 1 0,3-1-11,-2 0 44,2-1-89,-2 1 112,1 1-78,-1-1 55,0 1-33,1-1 0,0 0 0,0 1 23,1-2-46,-2 1 57,0 1-56,1-2 78,-1 0-68,1 1 12,1-1 0,0 1 0,-1-1 0,-1 1 34,1 1-90,-1-1 112,1 0-78,0 0 44,-1 0-44,1 0 22,1-2 0,-1 2 22,2-2 45,-2 1-67,0 0 67,1 0-33,-1 0-12,0-1-10,1 0-12,0 2 0,0-1-23,-1 1 57,0 0-68,-1 0 79,1 0-67,-2 1 66,1-1-55,-1 1 22,1-1-11,-1 1 35,1-1-58,-1 1 57,1 0-68,-1 0 79,0 0-79,1 1 34,0-2 0,1 1 0,-1-1-11,0 1 56,0 0-90,-1 0 101,1 0-78,0-1 44,0 1-33,0-1 11,1 0 0,0 0 34,0-1-79,0 0 90,0 0-90,0 0 90,0 0-68,0 0 23,0 0 0,0 0 11,0 0-22,-1 1 45,1 0-57,-1 0 79,2-1-78,-2 0 56,2 0-46,-2 0 12,3 0 12,-1 0 10,2-1-22,-3 1 22,1-2-33,-1 2 67,1-1-89,-1 2 55,0-1-22,-1 2 11,0-1-44,0 1 89,-1-1-90,2 0 79,-2 0-68,1 0 46,1 0-23,-2 0 0,2 0-11,-1 1 33,0-2-56,0 3 68,0-2-45,0 1 56,0-1-79,1 0 34,0-2 0,0 2-22,1-2 78,-2 2-112,1 0 67,-1 1 22,-1-1-33,2 1 0,-2-1 0,1 0 0,0 0 12,1 0-57,-1 0 112,1 0-123,0 0 112,0 0-78,1-1 22,0 1 0,-1-1 0,2 1 44,1-3 24,1 0-24,0-1-21,-1 2-23,-3 2 11,-1 1 0,0-1-22,0 2 22,0-2-33,0 1 55,1-1-44,-2 1 56,1-1-79,-1 1 46,0-1-12,1 1 0,-1 0 11,1 1-45,0-2 23,0 2 33,2-2 1,-1 1-23,0 0 0,-2 1 0,0-2 0,1 2 11,-1-2-33,1 1 55,0-2-66,0 2 77,1-1-66,-2 1 22,2-1 0,-1 2-11,1-2 22,0 1-33,0-2 22,2 1 22,-1-2 0,1 0-22,-1 0 12,-1 1-12,0 1 0,0-1 11,-1 1-45,1-1 79,0 0-79,0 0 79,0 0-78,0 0 33,0 2 0,-1-2 0,2 1-12,0-1 57,0 0-90,-1 0 57,1-1 21,-2 2-33,2-2 0,-1 1 0,0 0-11,0 0 22,0 0-22,0 1 45,0-1-57,0 1 68,0-1-56,0 0 11,0 0 0,-1 0 0,1 0-34,0-1 45,1 2-11,-1-3 23,0 4-23,-1-3 0,0 2 0,0 0 0,0 1 11,-1-1-45,1 1 79,-1-1-78,1 1 77,-1 0-77,1 0 33,-1 0 0,0-1 0,0 1-23,1-1 68,0 1-90,0-2 57,1 1 10,0-1-22,0 1 11,-1 0-11,0 0 0,0-1 23,-1 1-68,2-1 101,-1 1-101,1-2 90,-1 1-56,1-1 11,-1 1 0,1 0 0,-2 0 11,1 1-34,-1 0 23,1-1 0,-1 0 23,1 2-46,0-2 35,-1 1-12,1 1 0,-1-2 11,1 1-45,0-1 68,0 1-68,1 0 113,-2-1-124,1 2 45,-2-1 0,2 0-11,-1 1 22,1-2-45,-1 2 101,1-1-134,-1 0 134,0 0-145,0 0 112,0-1-34,1 2 11,0-1-22,0 0 22,-1 0-45,1 0 68,-1 0-68,0-1 79,1 1-56,0-1 11,1-1-11,-1 1 11,2-1-12,-3 1 68,2 0-112,-1-1 146,-1 2-124,2-1 102,-1-2-68,1 2 33,1-2-33,-2 2 45,1 0-67,-2 0 66,2-1-32,-1 1 32,-1 0-77,2 0 44,0 0-11,-2-1 45,3 1-68,-3 0 46,1 0-46,-1 1 79,0-1-112,1 1 79,0-1-23,0 0 22,1-2-22,-1 1 23,1-1-46,-2 3 46,1-1-35,0 1 68,0-1-56,0 0 12,-1 0-12,1 0 0,1-1 0,0 1 56,0-2-112,0 2 112,-1-1-45,0 1 0,0 0 0,0 1 0,1-3 1,-2 2-1,1-1 11,-1 2 12,0-1 11,1 0-23,-1 0-33,1 0 22,1-1 0,-1 0 0,0 1-22,0 0 45,-1 2-79,1-1 112,-1 0-89,1 0 33,-1-2-11,2 2 0,-2-1-11,1 1 56,-1 2-45,-1-2 44,2 1-55,-1-2 67,1 0-78,-1-1 33,1-1-11,0 2 0,0-1-11,0 1 68,0 0-114,-1 1 125,-1 0-114,1 0 46,0 1 0,0 0 11,1 0-33,-1 1 90,-1-2-114,1 1 70,-1-1-24,2 1 0,-2 0-12,2 0 0,-1-1 24,0 0-35,1 0 80,-1-1-103,2 1 81,-1-1-70,-1 1 47,1-1-12,-2 0 0,1 1-12,0-1 58,1 1-92,0-2 126,1 2-125,-1-2 56,0 1-11,1 1 0,-2 0-11,1 0 44,-2 1-77,2-1 100,-1 0-101,0 0 123,1-2-123,-1 0 57,1 0-24,0-1 1,1 0 0,1 1 56,-1 0-79,0 1 79,-2 0-79,1 0 57,-1 0-34,1 2 11,-1-3-12,1 2 35,-1-1-68,2 0 101,-1 0-101,0 0 101,1 0-89,-1 1 55,1-3-22,0 2 0,0-2-22,0 1 66,-1-1-88,0 1 100,1 0-90,-1 0 56,0 1-22,-1 0 0,1 1 0,0 0 12,0-1-35,0 0 57,0-1-68,0 1 90,0 0-78,-1 1 22,1-1 0,0 1 0,0 0-11,-1 0 67,0 1-112,0-2 123,0 1-101,0-1 57,0 1-35,0-1 24,0 0-12,0 0 11,1 0-34,-1 2 46,1 0-46,-1 0 68,1 0-78,-1-1 55,0-1-22,-1 0 0,2-1-22,-2 0 78,1 0-112,1 0 134,-2 1-145,2-2 100,0 1-44,0 0 11,2-1 0,-1 1 11,0-1-55,-1 2 100,0 0-101,-1 2 112,-1-2-112,1 1 45,0 1 0,0-2 11,2 0-33,-1 0 78,1-1-123,-2 1 145,1 1-145,-1-1 89,1 1-22,-1-1 0,0 1 0,0-1 34,0 1-90,0-1 123,-1 0-134,2 1 101,-2-1-34,0 2 0,1-1 0,-1 1 22,2 0-67,-2-1 101,2-1-101,-1 0 113,2 0-136,-2-1 113,1 0-56,0 0 11,0-2-22,0 2 66,-1-1-111,1 3 134,-1 0-123,0 0 101,1 0-45,-1 0 0,0 0 0,0 1 0,0-1-33,0 0 100,1 0-146,-2-2 169,2 1-168,-1-1 122,1 1-44,-2 0 0,2-1-11,-1 0 34,1 1-91,-1 1 147,1 0-158,-1 0 158,2 0-124,-3-1 56,2 1-11,-1-1 0,0-1-33,1 2 100,-1-2-146,1 3 169,-1-1-135,1-1 68,-1 0-35,0-1 12,2-1 0,-2 1 34,2-1-112,0 3 156,-1-2-112,0 2 90,-1 0-89,-1-1 44,2 0-11,0 0 0,0-1-22,0 2 78,0-1-101,-1 1 123,1 0-134,-1 0 79,-1 1-23,0-1 11,2 0-22,-2 0 44,2-2-89,-1 2 123,0-1-123,1-1 124,0 1-113,0-1 67,1 0-22,-1 1 11,-1 0-55,1 1 111,-1 0-134,0 0 145,0-1-145,0 0 112,1 0-45,-1 0 0,1-2-12,0 1 46,0-1-101,0 2 145,-1 1-134,1 0 123,-1 0-100,1 1 33,0-3-11,0 2 22,1-3-45,0 2 79,-2 0-90,1 0 101,-2 0-89,2 0 44,-1 0-11,1 1 0,-1-1-11,1 1 33,-1-1-44,0 1 66,-1 1-88,2-1 100,-2 1-90,2-2 34,0 1-11,0-1 11,0 1-11,-1-1 55,0 1-88,0-1 100,0 0-101,1 0 78,-1 0-44,2 0 22,-1-3-11,0 2 23,1-1-68,-1 1 90,1 1-68,-2-2 46,2-1-23,-1 2 0,0-1-11,-1 2 33,1 2-44,-1-2 78,0 1-112,1 0 123,-2 0-112,1 1 56,0-1-11,1 0 11,1-3-11,0 2 12,1-2-68,-2 1 134,1-1-134,0 1 123,-1 0-112,1 0 45,-2 1 0,2-1 34,0-1-56,-1 3 66,0-2-77,0 2 89,-2-1-101,2 1 56,-1 0-11,1 0 11,0-1-33,0 0 56,1 1-79,-3 1 67,1 1 34,0-2-78,0 1 22,-1-1 0,2 0-11,-1 1 22,0-2-45,1 2 79,-1-2-101,1 1 123,-1-1-123,1 0 90,-1 1-34,1 1 0,-1-2 0,1 1 11,0 0-45,0-1 79,0 1-90,0-1 57,2-2-12,-2 1 0,2-2 0,-1 3 0,-1-1-34,1 1 90,-1 0-101,0 1 101,0 0-101,0 0 68,0 0-23,0-1 0,1 0-11,-1-1 44,2-1-89,-2 2 112,1-1-89,0 1 66,-1-1-55,0 1 22,2-2 0,-1 1 0,2-2-23,-2 1 68,2 1-90,-2-1 101,0 0-100,0 0 66,0 1-33,0 1 11,-1 1 0,-1 0 11,2-1-56,-2 0 101,1 0-101,0 1 90,-1-1-67,2 0 22,0-2-23,1 1 46,-1-1-57,2 1 79,-2 1-90,1-2 101,-2 2-89,1-1 55,-2 2-33,2 0 11,-1-1-11,-1 1 55,2 0-111,-3 1 112,1 1-45,0-2 0,0 1-11,-1-1 22,2 1-45,-1-1 79,0 1-90,0-1 57,2-2-12,-2 1 0,3-1 0,-2 1 0,1 0-12,-1 0 35,0 0-57,-1 1 45,1-1 12,-1 2-23,0-1 0,1 2 0,-2-2 0,2 0 11,0-2-56,2-1 45,3-6 67,-1 3-100,3-3 33,-5 5 0,0 0 0,-1 3-11,-1 0 44,0 1-78,0-1 45,0 1 45,-1 0-56,1-2 11,0 1 0,1-1 0,-1 0-11,3-3 44,-3 4-66,3-3 89,-4 4-101,1 0 45,-2 0-11,2-2 11,0 2-11,2-4 33,1 2-67,-1-2 68,1 0-1,-3 2-22,1 0 0,-1 2 0,-1 1-11,1 1-12,-1-1 23,1 0 56,-1 0-100,1-1 55,-1 0-22,1 0 11,-1 0 0,2-1-12,-2 0 1,3 0 11,-1 0 56,0 0-78,0 1 33,-1 1-11,-2 1 0,2-1-22,-1 0 44,0 0-22,1 0 0,-2 1 0,2-2 0,-1 1-22,0-2 10,1 1 91,-1 0-124,1-2 67,-1 3-33,1-2 11,0 2 0,0-1 0,0-1-33,2-2 33,1 0 67,0-1-112,0 1 56,-2 2-11,0 0 0,0 0 0,0 0-33,0 0 77,-1 1-100,-1 0 68,1 0 10,0 1-22,0-1 0,1-1 0,0 0-11,1 0 22,0-1-33,0-1 22,3 0 56,-2 2-112,1-1 78,-3 2-22,-1-1 0,0 2 0,0 0-22,0 0 66,0 0-100,0 0 68,0-1 21,-1 2-44,0-2 11,0 1-11,1-1 22,0 0-56,-1 1 45,1 0 23,-2 1-46,2-1 23,-1 0 56,-1-1-101,1 1 57,0 1-24,0-1 1,2 0 11,-1-1-11,2 0 56,0-1-90,2-2 112,1 1-112,0-2 90,0 1-67,-1-1 22,0 1-11,-1 0-1,1 1 1,-2 1 45,0 0-90,-2 2 101,-1 0-90,1 1 45,0-2 22,-1 1-22,2-1 0,0-1 23,0 2-79,0-1 112,2 0-135,0-1 158,2 0-124,-2 0 45,1 1 0,-3-1 11,1 1-67,-2 0 134,1 1-156,-1 0 168,1 1-169,0-2 124,7-3-45,-2 0 0,5-2 0,-3 2 11,-1 1-44,-2-1 66,-1 2-55,-3 2 55,0-1-66,-2 1 22,0 1 11,1-1 22,-2 0-44,2 1 78,-1-2-101,1 1 56,0 0-22,0-1 11,0 2 0,-1-1 0,1 1 33,-1 0-33,1 0-44,-1-1 100,1 0-101,1 0 45,1-2 0,3-1-11,3-1 22,-1 0-45,1 1 113,-3 1-158,-1 1 158,-3 0-124,0 1 56,-1 0-22,-1 0 11,0 0-11,1 1 44,-1-1-122,1 1 156,-1-1-134,2 1 134,0-1-78,2 0 33,1-1-22,1 0 22,5-2-22,-4 3 56,4-2-89,-4 0 100,-1 2-101,-1-1 68,-1 1-34,-1 1 11,-2-1-33,0 1 55,-2-1-10,2 1-68,-1 0 56,1 0-11,-1-1-33,1 1 89,0-2-112,0 2 134,2-1-134,0 0 67,0 0-11,2-1 0,-2 1 11,1 0-22,-2-1 22,1 2-55,-1-1 100,0-1-101,0 2 101,0-1-112,0 0 56,3 0 0,-1 1 11,2-1-45,-1-1 90,-1 1-100,2-1 100,-2-1-101,2 2 78,-1-1-44,-2 0 11,3 0 0,-4 1 23,3-1-68,-3 1 101,1 0-112,0-1 123,1 1-89,-1-2 22,1 2 0,0-2 11,2 0-56,0 0 90,1 0-90,-2 0 112,-1 1-112,0-1 68,1 0-23,-2 1 0,2-2-11,-3 3 33,2-2-67,-2 1 101,1 0-89,0 0 100,1-1-101,0 0 34,1 0 0,1-1 0,0 0-45,-3 2 101,1 0-112,-3 0 112,0 2-100,1-1 55,1 0 0,0 0-11,0-1 0,0 0 34,0 0-79,-1 0 101,-1 1-112,-1 0 78,1 0-22,-1 0 0,1 1-11,-1-1 33,1 1-66,0 0 88,0-1-100,0 0 135,1 1-158,0-1 102,1 0-23,0 0 0,0 0-23,0 0 46,3-1-57,0 0 79,3 0-67,1-1 78,1 0-90,1-1 34,6-1 0,-6 1 0,3-1-34,-7 3 79,-2 1-90,-2-1 113,-2 1-124,-2 0 78,1 0-22,-1 1 0,0-1-22,1 1 55,0-1-78,1 1 113,1-1-124,0 1 100,1-1-88,0-1 55,0 1-11,-2 0 0,2 0-23,-2 0 79,1-1-112,-2 1 135,-1 1-146,0-1 100,2 0-33,-1 0 0,4-1-11,-1 1 22,2-1-56,0 0 113,0 0-124,-1 0 112,-1 1-90,0 0 34,-1 0 0,-1 0 11,4 1-56,-2-3 101,1 2-100,1-1 111,-1-1-123,2 1 78,-1 0-22,1 0 0,1-1-22,-2 2 67,1-1-101,-2 1 123,-2 0-112,-1 0 101,1 0-90,-1 0 34,1 1 0,-1-1 12,0 1-46,0-1 90,0-1-112,0 2 123,0 0-123,1-1 79,-1 0-23,-1 0 0,0 1-12,-1 0-21,1 0 111,-1-1-134,0 0 101,1 0-79,-1 0 34,1 1 0,-1-2 0,2 2 12,2-3-46,2 1 90,2-1-101,0 0 112,1 0-111,-1-1 55,-1 2-11,-3-1 0,0 1-11,-4 2 44,1-1-33,-1 1-22,1 0 22,-1 0 0,1-1 0,-1 1-23,2-1 46,-1 0-57,3-1 79,0 1-79,0-1 46,1 1-12,-2-1 0,1 2 11,-4-1-22,1 1 78,-1 0-101,1-1 34,-1 0 0,1-1 0,-1 1 23,0 1-57,0-2 90,0 1-101,1 1 90,0-2-90,1 1 68,0 0-23,0-1 0,1 1 11,-2 0-45,0 0 90,-1 1-56,0 0 34,0-1-57,0-1 79,0 2-100,0-2 77,1 2-33,0-1 0,0 0 0,0 0-11,-1 0 45,0 1-34,0 0-23,0-1 23,0-1 0,0 1 0,0 0-11,1 0 45,-1 1-68,1 0 101,1-2-145,1 0 89,1-1-11,1 0 34,0 0-23,-1 0-22,-1 1 55,-2 1-66,0 0 67,-1 0 0,1 0-57,-2 0 12,2 1 0,-1-1 12,0 0-57,0 0 101,0 1-112,1-1 112,-1 0-79,1 0 23,-1 0 0,0 0-11,0 0 45,0 0-79,0 0 23,0 1 100,0-1-123,1 0 68,-1 0-35,1 1 12,-1-1 0,1 1-11,-1-1 11,3-1-45,1 0 90,1-3-90,2 2 124,0-2-113,2 1 34,-1 0 0,-1 1 11,-1 0-55,-3 2 100,-1 0-101,-2 1 90,0 0-90,1 0 67,0-1-22,-1 1-45,0-1 79,1 1 11,-1-1-79,1 0 45,1 1-11,0-3 0,2 1 0,2-2-22,0 1 67,2-1-101,-2 1 123,-1 0-112,-2 2 90,-2 0-56,-1 1 11,0 0 0,0-1-45,1 0 101,0 0-101,-1 0 124,1 0-135,0 0 56,0-1 0,2 0-12,0 0 24,1-1-35,0 0 68,1 0-90,0 0 135,-1 0-157,-1 2 123,-2-2-68,-1 3 12,0-2 0,0 2-33,0-1 89,1 0-90,-1 0 90,1-1-112,2 0 56,0-1 0,6-2-11,2-2 11,3 0-22,2-1 78,-1 2-124,-1-1 136,-2 2-113,-4 1 78,-3 1-44,-3 2 11,-1 0-33,-2 1 89,2 0-101,-1 0 45,3-2 0,1 0 0,1-1 0,2 0-34,-1 0 68,-2 1-79,-1 1 123,-1 1-66,-2 0-46,1 0 34,-2-1 11,2 1-56,-1-1 113,1 0-124,-1 0 112,2 0-90,-1 0 34,2 0 0,-1 0 0,0 0-11,-1-1 67,-1 1-101,0-1 90,1 1-12,1-2-44,1 0 11,1-1-11,0 0-11,1 0 44,0 0-56,-1 1 79,-2 1-56,0 1 67,-3-1-78,1 2 22,0-3 0,1 1 22,2-1-44,-1-1 66,1 1-111,-1-2 90,3 0 21,-2 1-44,0 0 12,-2 1-1,-1 1 22,0 1-10,0 0-12,1-1-11,-1 1 78,1-1-122,-1-1 44,1 0 0,1-1 0,1 0 0,1-1-34,1 0 23,2-1 22,-1-1 23,0 1-46,-2 2 12,-2 0 0,-1 2 0,1 0 23,-1-1-57,1 1 34,2-5 56,2 2-112,2-4 67,1 2-11,-2 2 0,0-2 23,-3 5-46,-2-2 12,1 2 90,-2 0-124,1 1 78,-1 0-44,0 0 11,0-1 0,-1-1-11,1 0 11,0-1 45,2 1-90,-1-3 79,2 1-79,-1-1 45,1 1 0,-1 0 0,0 2 11,-1 0-33,0 0-1,2-2 102,0 0-147,2-3 102,1 1-34,0-1 0,2 0-11,1-2 33,-3 3-44,0 0 55,-3 2 23,-3 3-100,1-1 55,-1 0-11,0-1 0,2 0 0,-1-1-23,2-1 68,-1 1-90,1-1 57,2-1 21,-3 2-33,2-2 0,-4 3 11,1 1-22,-1 0 0,1-3 11,2 0 56,0 0-101,0 1 68,-1 2-23,-2 0 0,0 0 11,0 0-45,-1 1 34,3-4 67,-2 3-100,3-3 33,-2 1 0,2 2-11,-1-2 11,1 0 0,0 1 11,0-2 22,-2 4-33,0-2 79,-2 3-135,0 0 56,0 0 0,0-1 0,1-1 0,1-1-23,0 0 91,0 0-136,0-1 147,1 0-158,0-1 91,0 0-12,0 0 0,3-3 0,-2 2 22,1-3-78,-2 5 112,0 0-90,-1 1 102,1 0-113,-3 0 56,3 0-11,-2 0 0,1 0-22,-1 1 89,0-1-134,-1 1 146,1-1-136,-1 1 68,2 0-11,-2 0 0,3-3 0,-1 1 23,2-2-79,0 0 112,1 1-124,0-2 147,1 1-90,-3 1 22,1 1-11,-3 1 12,0 0-58,0 1 92,0 0-69,0-1 79,1 0-89,0 0 44,1-2-11,0 0 0,5-4-11,-3 2 44,2-1-33,-3 2 56,-2 2-56,-1 0 56,1-1-56,0 1 11,2-1-11,0 1 0,1-1-56,-1 2 124,-1 0-102,-1 0 79,0 2-56,-1 0 44,-1 0-55,0 0 44,0-1-22,1 1 23,0-1-79,0 0 123,1 1-134,0-1 134,1-1-134,-1 1 67,4-5-12,-3 3 46,3-1-56,-3 2 78,-1 1-112,-2 1 112,1-1-79,-1 2 46,0-1-46,1 1 23,0-2-11,1 0 33,0-2-78,2 0 124,3-2-113,2-3 90,2 0-57,-1 0 24,0 1-12,-4 3 11,-2 1 67,-3 2-44,-1 1 11,0 2-90,0-1 45,0 0 0,0-1 0,1 0 0,1-1 0,0-1 33,0 1-77,0-1 88,0 0-66,-1 0 89,0 0-100,0 1 33,0 0 0,0 1-12,0-3-21,1 2 78,-1-2-90,2 1 90,-1-1-113,3-1 80,0-1-12,2 0 0,0-1 33,1 0-33,3-4-45,-1 3 90,1-5-56,-4 7 22,0-3 0,-3 6-11,0-2 0,-3 3 12,0 0-57,0 0 112,-1 0-157,1 0 158,2-1-136,1-1 80,1-1-12,1 0 0,0 0 0,0 1 22,2-2-67,-4 2 101,2-1-112,-3 2 123,1 0-111,1-1 44,2-1 0,-1 2 11,2-3-34,-2 2 57,1 0-79,0 0 124,0 0-147,1-1 80,4-3-12,-2 1 0,2-1-12,-6 2 46,-1 3-90,0 0 123,-1 2-112,-2-1 113,0 1-113,-2-1 45,3 1-34,0-2 45,4-1-55,2-1 88,2-2-122,1 1 168,1-1-158,-3 2 113,0 0-45,-4 2 11,1 0-22,-2 1 11,0-1-45,0 0 124,1-1-146,2 0 123,2 0-112,-1-1 56,4-2 22,-5 2 12,1-1-68,-4 3 101,0-1-134,2 0 145,2-2-145,3 0 67,0-1 0,0 1 23,1-1-35,-6 4 46,0 1-79,-6 1 101,1 0-112,-1-1 123,1 0-111,0 0 44,7-3 0,0 0 11,4-2-56,-2 1 101,-2 2-112,0-1 123,-2 3-123,-1-1 79,0 0-23,-2 1 0,1 0 0,-1 0 11,1 1-78,0-2 145,2 0-123,1-1 112,2 0-123,0-1 68,5-1-12,-5 2 11,4-1-45,-6 2 90,0 0-123,0-1 145,0 0-134,1-1 79,1 2-23,1-1 0,5-2 0,-4 2 11,1-1-45,-4 1 90,-2 1-100,1 1 111,1-1-123,0-1 56,8-3-11,-4 2 11,5-2 0,-5 3 56,-2-1-124,1 2 147,-1-1-124,1 1 45,0-2 0,2 0 22,10-3-22,-7 2 23,6-2-68,-9 4 101,0-1-101,1 1 112,-2 0-111,0 0 44,4-2-23,-4 3 57,3-3-68,-6 3 68,-2 1-68,0-1 90,-1 0-112,2 0 79,3-2-23,3 0 11,15-4-22,-7 1 33,8-2-89,-13 4 134,-2 1-123,-5 2 123,0 0-123,-3 0 56,4 1 0,-2-1 0,4-1-56,-3 1 123,3-1-123,-1 1 124,1-1-124,1-1 67,6-3-11,-5 2-11,3-1-1,-8 4 24,-1 0-35,-1 1 79,2-1-101,0 1 90,3-2-90,3 0 45,9-3-11,-5 2 45,5-1-57,-9 2 46,-2 1-46,-2-1 91,-2 1-147,-2 2 135,-4 0-78,-1 1 44,-1-1-22,-1 0 34,3-1-124,1 0 169,3 0-124,3-3 67,8-1-22,-5 1 0,6-1 0,-10 3 11,0 0-44,-2 0 66,0 1-66,-1 0 89,-1-1-90,2 0 57,-2 1-23,1-1 11,3 0-22,-4 0 44,2-2-100,-2 3 145,-1-1-156,2 0 156,0 1-111,0-1 33,5-2-34,-4 1 68,3-1-68,-4 3 90,0-1-123,-2 1 145,0 0-134,-1 1 68,3-2-12,-1 1 0,5-1-12,0-1 24,4 0-46,0-2 101,1 2-123,-2 0 123,-3 2-134,-4 0 67,1 1 11,-6 1-11,1 1 0,-2-1 34,0 0-68,0-1 90,2 0-112,0-1 56,1-1 12,-2 2-12,2-1 0,-3 2 22,1-1-112,-1 2 169,-1-1-146,1 0 134,-1 0-101,1-1 34,4-1 0,-1 1 11,2-2-55,1 0 111,0 1-134,0 0 145,-1 0-145,-2 1 100,0 0-33,-2 1 0,0-1-11,-1 2 34,0-2-91,-2 2 158,1-1-157,1 0 145,2-1-134,-1-1 67,7-2-11,-3 2 0,4-3-22,-5 4 78,-2-1-134,-1 1 156,-2 2-123,-1-2 56,1 1-11,0 1 0,2-2-22,-2 2 56,1-1-102,-2 1 147,1-2-113,1 2 79,-2-1-90,3 0 56,1-2-11,0 1 0,2-1-44,-3 1 122,0 0-156,-1 0 156,0 1-134,-1-1 67,1 1-11,-1-1 11,3 1-55,-1-1 100,1 1-168,-2 0 212,-1 0-200,1 0 178,-1 0-134,0 1 56,-1-1 0,1 1 22,-1-1-78,2-1 135,0 1-146,-1-1 156,0 1-156,1-1 67,-1 1 0,0 1 22,0-1-44,-1 1 44,1-1-89,1 0 134,1-1-111,1 0 111,0-1-112,-1 1 45,2-1 0,-2 0 0,1 1-78,-2 1 156,-1-1-168,-1 2-246,-1 0-1087,1-2-1793,-3-2-6017,-4-4 9233,-5-8 0,4 6 0,-1-1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25:45.480"/>
    </inkml:context>
    <inkml:brush xml:id="br0">
      <inkml:brushProperty name="width" value="0.08571" units="cm"/>
      <inkml:brushProperty name="height" value="0.08571" units="cm"/>
      <inkml:brushProperty name="color" value="#C00000"/>
      <inkml:brushProperty name="transparency" value="127"/>
    </inkml:brush>
  </inkml:definitions>
  <inkml:trace contextRef="#ctx0" brushRef="#br0">1 4163 18250,'68'-32'291,"-9"1"-123,-36 15-135,0-2 46,0-1-57,-2 4-22,-1 1 0,-5 2 11,3 3 23,-3-1-34,2 0 56,-1 1-22,1-3 10,1 2-21,-1-3 33,5 1-45,-2-1 11,2 1 12,1-1-23,-2 1 34,3-1-23,5-5 1,-5 6-1,5-5 1,-10 6 10,1-1 1,-3-1-1,3 1-10,-3 0 22,5-6-11,-6 6-23,2-6 11,-6 7 12,1-1-34,1-2 0,1-1 22,1-3 57,10-14-79,-7 6 33,7-10 12,-9 13-90,-1 2 57,-1 5-12,-1 1 0,-1 3-12,3-6 46,-5 4-56,5-4 66,-5 6-66,1-3 56,-1 1-46,6-7 12,-7 4 0,6-2 12,-8 7-35,-1 2 68,1 3-90,-4-1 101,4 0-89,-2-2 44,3-3-22,-1-1 22,0-1-11,6-7 11,-2 4-33,2-4 55,-2 5-55,-3 1 67,3 1-79,-3-1 45,1 3-11,-4-1 0,2 1-22,4-5 67,-2 2-90,5-4 90,-4 2-79,1-3 56,1 0-22,-1-4 0,1 4 0,5-14 12,-5 9-35,6-6 68,-7 11-79,-1 5 79,-1 1-67,-2-1 22,0 3 0,1-1 0,-1 1-23,4-7 68,-3 6-90,3-6 90,-4 6-67,1 1 44,1-5-44,0 1 33,1-2-11,1-5 22,-3 8-66,1-4 88,0 6-111,-3 3 134,3-1-111,-4 4 66,1-1-22,-1 1 0,-1 0-11,4-6 44,0 2-77,1-4 100,-2 4-101,0-3 56,1 2-11,-1-1 0,0 2 0,2-3 22,-3 3-66,5-1 100,-7 3-101,4 2 90,-2-1-79,1-1 34,2 0 0,1-5 0,1 1-22,3-7 55,-4 6-66,3-1 55,-6 7-78,1 1 90,-1 2-46,-4-1 12,2-2-11,2 0 11,1-2-22,1 3 55,4-3-10,-3 0-12,5-8-11,-1 0 0,2-2-22,-1 3 10,-1 1 12,-1 3 12,-3 3-57,-3 3 67,-2 2-44,0 0 11,1 3 11,1-2-23,0 0 12,4-3 33,-2-3-44,2 3 89,-2-2-100,-2 3 66,4-1-44,-3 0 11,3 1-34,-1 0 34,-1 0-11,6-1 34,-5 1-46,4 1 57,-5 2-68,0-2 57,-1 2-23,1-2 0,0 0-34,10-1 68,-3-1-68,8 2 101,-6-4-123,0 3 101,1-5-67,-1 3 22,0-1 0,0 4-12,-3 1-32,5 0 77,-8 0-78,5-1 90,-8 0-90,5 0 57,1 1-12,1-1 0,0 2 0,5 0 33,-6 0-78,8 0 101,-7 0-100,1-1 88,1 1-55,-2 2 11,1-2 0,-1 2-11,-1-2 11,7 0 34,-5 1-68,0 0 56,-4 0-66,-7 1 44,2 0 0,-2 2 0,3-2-12,4 0 46,-2 0-12,7-2-44,-11 4 67,7-4-68,-6 3 35,3-2-12,3 0 0,1 1 0,1-2-12,2 2 57,-3-2-90,-1 0 113,-2 0-80,2 0 12,-3 1 0,2 0 0,-4 2-11,-1-3 45,-1 4-34,6-6 45,1 2-45,2-3 0,-1 1 0,-4 2-12,-1 0 35,1-2-68,-3 3 101,1-2-101,-2 2 101,1-1-89,3-2 33,-3 2 0,1 0 0,-4 0-12,0 3 46,2-2-56,1-1 66,3-1-10,0-7-23,1 5-11,0-5 0,-1 4 0,-4 1 11,1 3-11,2-1-44,-3 4 77,4-5-66,-4 4 44,-2 0-11,0-2 0,0 2 11,-1-3-22,3 1 33,-2 0 12,10-4-57,-4 1 46,6-3-34,-6 4 11,1 0 0,-1 0 0,1-1 11,-1-1-34,-1 0 57,1 1-12,0-6-44,1 7 44,1-9-10,-1 8-12,-1-3 0,1 0 0,-1 1 11,-1-1-34,-1 1 68,-2 3-78,1-2 55,-3 3-22,4-6 11,-3 5-11,3-7 23,-4 8-1,8-12-22,-1 3-22,2-3 22,-1 5 0,-8 4-12,0 0 24,0-1-35,-1-3 68,3 5-79,-2-2 90,3 4-67,-1-5 11,0 5 0,-3-3 0,0 2-22,0 0 44,-1-2-55,4-1 66,-2 1-10,6-2-57,-2-1 45,2-3-11,-2 1 0,-1-1 0,2 1-11,-2 3 45,1-2-79,-3 1 112,1-1-112,-2-1 56,2 3-22,1 0 11,-3 1 0,2 1 11,-2-2 1,10-8-12,5-4-23,0 0 34,0 3-11,-8 8 0,-3 1 0,-1 3-22,-3 0 67,-2 0-34,4-3-45,-3 1 57,3-1-23,-3 0 0,2 1 0,1-1-11,1 2 33,-3-1-44,0 1 55,-2 0-22,2 0-44,-3 3 33,2-2 0,-4 6-11,3-7 11,-2 6-12,0-5 46,2 1-68,0 2 79,1-4-78,2 0 55,-2 1-33,1-5 11,-2 7 0,0-3 0,1 4-23,1 0 68,-4 2-90,2 0 79,-2 0-68,0 0 34,2-2 0,0-2 0,2-3 0,6-10 34,0 0-79,4-5 90,-4 9-90,-1 1 68,-3 5-35,-2 1 12,-1 2 0,-1 0 0,0 1-33,4-2 78,-1 2-90,3-1 67,-2 0-55,0 1 33,4-4 0,-1 0 0,7-3-12,5-5 46,-3 6-56,2-5 66,-5 6-66,-6-1 44,2 1-22,-6 2 0,1 1-11,-4 3 0,0 2-34,1 2 79,-3 0-79,2-2 90,-4 2-68,4-4 23,-2 4 0,2-4 0,0 4-22,0-4 67,1 2-79,-1-3 79,2-1-79,-2 2 57,2 0-46,2 2 1,-3 0 11,5 1-12,-5-2-21,2 0 88,2 1-88,-1 0 100,3 2-90,-3-2 34,2 0 0,2 0 0,1-2-22,15 4 44,-9-4-56,13 4 102,-11-2-113,0 0 78,-5 1-33,-1 0 0,-7-1 0,2 1 0,-2-2-22,3 2 67,-2-1-90,-1 2 34,-4 0-12,0 0 35,0 0-12,0 0 0,2 0-12,1 0 46,1 0-90,0 0 134,0 0-134,1 0 56,-3 0 0,0 0-11,0 0 0,-1 0 0,3 0-34,-2 0 79,2 0-46,-1 0 24,-1 0-24,-2 0 35,0 0-23,0 0 0,2 0-23,6 0 68,0 0-45,2 0 45,-2 0-67,-3 0 33,1 0-22,-2 0 22,1 0 0,-1 0-11,-2 2 0,4-1 45,-5 0-68,5-1 46,-6 0-46,2 0 1,0 0 22,3 2 34,-1-1-68,3 1 79,-5-2-90,2 0 90,-2 0-45,3 0 45,1 0-45,-1 0 11,2 0 11,-2 0-22,1 0 0,1 0 45,-5 0-90,2 0 90,-4 0-67,1 0 44,-1 0-33,4-2 11,-3 1-23,4-1 68,-2 1-101,-1 0 112,2-3-101,-3 4 79,-1-2-34,0 0 0,0 2 11,0-4-22,4 2 22,2-6 0,3 1-22,4-3 56,-3 4-101,4-2 56,-4 3 11,11-1 0,-10 4-22,7 0 45,-10 0-79,0 2 90,-1-4-90,-3 3 90,-2 0-45,-1 1 0,-1 0 11,0-2-33,2 0 10,0-3 46,3 3-56,-3 0 66,2 0-88,-4 2 44,4-2-12,-1 2 24,1 0-46,0 0 90,1 0-101,-3 0 90,2 0-79,-3 0 46,2 0-12,-2 0 0,1 0-12,2 0 1,-3 0-34,5 0 90,-6 0-90,0 0 90,0 0-78,-2 0 33,4 0 0,3 0 0,-1 0-12,6 0 46,-5 0-68,3 0 79,-3 0-78,1 0 44,0 0-11,5 0 0,0 0 0,1 0 0,-1 0-11,5 2 67,-6 0-101,2 1 112,-4 0-112,-6-2 45,0 2 0,0-2 0,-3 2-33,5-2 66,-2 3-66,-1-2 89,2 0-101,-4 2 45,5-4 0,-2 4 11,1-2-11,0 3 0,2-3 11,7 3 34,-2-4-90,4 5 90,-8-4-79,2 4 34,-3-1-11,1 3 0,-3-4 22,2 4 12,-4-3-46,5 1 79,-5-2-112,1 0 101,-2 0-45,2 2-11,0-1-12,3-1 46,-1-1-46,-2 0 91,0 1-102,0 0 79,-1 0-79,1 0 34,-2 1 0,4-1-11,-1 0 11,7 4 45,-7-3-112,1 3 134,-3-6-112,0 2 67,1-2-22,2 2 12,-3 0-1,1-2-22,-2 2-1,0-3 68,0 2-112,-1-2 79,0 2-23,0-2 0,1 4 0,4 2 11,-1 2-33,3-1 78,-4-2-101,0-2 101,-2 0-90,0 2 57,1-3-23,-1 3 0,0-4 0,0 2-12,2 2 1,4 4 67,-2-2-101,1 3 79,-5-6-45,0 2 22,1-2-11,3 7 11,-3-7-33,4 7 44,-2-6-44,1 1 89,-2-1-112,0 0 56,-1-4-11,-1 4 0,0-4 0,-2 6 34,2-3-101,-2 3 134,2-2-112,2 0 90,-1 3-56,1-1 11,0 0-23,6 2 46,-2-3-46,2 1 79,-8-4-112,-1 0 124,0 1-113,1-1 78,-2-2-33,2 2 0,-2-2 0,2 2-22,2 0-12,1 0 102,-1 1-102,0-1 68,-2 0-46,2-2 12,1 2 0,3 0-11,-1 3 0,1-1 22,-4 0-22,2-2 56,-3 0-90,3-1 79,-2 0-34,2-2 0,-3 2 0,0 0-23,0-1 12,-1 4 78,2-6-112,-2 4 79,0-4-34,2 2 0,-1-2-11,3 6 33,-3-5-55,-1 4 77,-1-4-88,0 1 100,1-2-90,2 2 34,-2 0 0,2 2 0,-1-2 11,-3 0-33,3-2 22,-2 0 56,3 0-101,-3 0 79,0 2-46,0-1 12,1 2-11,2-2 22,-2 2-22,2-2 34,-2 1-46,1-2 68,-1 1-90,-2 0 56,4 3-11,-4-4 0,4 4 0,0-4-22,-1 2 11,3 2 67,-6-3-90,4 4 57,-4-4-23,1 1 0,0-1-12,1 0 24,-1 1-35,3-2 57,-4 1-57,2 0 68,2 3-78,-1-4 44,-1 4-11,0-2 0,-4 0 0,4 4-23,-2-5 12,2 3 67,0-4-89,1 1 55,-1 0-33,-2 1 11,2 0 0,-2 0 11,2 0-45,0 2 79,0-4-90,1 2 90,-1 0-78,-2 0 44,0 1-11,0 0 0,-2-2-23,6 2 68,-5-2-101,4 1 112,-3-2-101,3 2 68,-3-2-34,0 4 22,0-4-11,-2 4 11,4-4-45,-4 2 46,2-2 32,0 0-77,-2 0 33,4 0 0,-3 0 0,2 2 11,-2-1-33,1 0 55,-1-1-55,0 0 44,1 2-22,-1-1 11,0 1-11,1-1-3764,-2 0 3764,-4-31 0,3 22 0,-2-23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26:57.057"/>
    </inkml:context>
    <inkml:brush xml:id="br0">
      <inkml:brushProperty name="width" value="0.08571" units="cm"/>
      <inkml:brushProperty name="height" value="0.08571" units="cm"/>
      <inkml:brushProperty name="color" value="#C00000"/>
    </inkml:brush>
  </inkml:definitions>
  <inkml:trace contextRef="#ctx0" brushRef="#br0">1 4163 18250,'68'-32'291,"-9"1"-123,-36 15-135,0-2 46,0-1-57,-2 4-22,-1 1 0,-5 2 11,3 3 23,-3-1-34,2 0 56,-1 1-22,1-3 10,1 2-21,-1-3 33,5 1-45,-2-1 11,2 1 12,1-1-23,-2 1 34,3-1-23,5-5 1,-5 6-1,5-5 1,-10 6 10,1-1 1,-3-1-1,3 1-10,-3 0 22,5-6-11,-6 6-23,2-6 11,-6 7 12,1-1-34,1-2 0,1-1 22,1-3 57,10-14-79,-7 6 33,7-10 12,-9 13-90,-1 2 57,-1 5-12,-1 1 0,-1 3-12,3-6 46,-5 4-56,5-4 66,-5 6-66,1-3 56,-1 1-46,6-7 12,-7 4 0,6-2 12,-8 7-35,-1 2 68,1 3-90,-4-1 101,4 0-89,-2-2 44,3-3-22,-1-1 22,0-1-11,6-7 11,-2 4-33,2-4 55,-2 5-55,-3 1 67,3 1-79,-3-1 45,1 3-11,-4-1 0,2 1-22,4-5 67,-2 2-90,5-4 90,-4 2-79,1-3 56,1 0-22,-1-4 0,1 4 0,5-14 12,-5 9-35,6-6 68,-7 11-79,-1 5 79,-1 1-67,-2-1 22,0 3 0,1-1 0,-1 1-23,4-7 68,-3 6-90,3-6 90,-4 6-67,1 1 44,1-5-44,0 1 33,1-2-11,1-5 22,-3 8-66,1-4 88,0 6-111,-3 3 134,3-1-111,-4 4 66,1-1-22,-1 1 0,-1 0-11,4-6 44,0 2-77,1-4 100,-2 4-101,0-3 56,1 2-11,-1-1 0,0 2 0,2-3 22,-3 3-66,5-1 100,-7 3-101,4 2 90,-2-1-79,1-1 34,2 0 0,1-5 0,1 1-22,3-7 55,-4 6-66,3-1 55,-6 7-78,1 1 90,-1 2-46,-4-1 12,2-2-11,2 0 11,1-2-22,1 3 55,4-3-10,-3 0-12,5-8-11,-1 0 0,2-2-22,-1 3 10,-1 1 12,-1 3 12,-3 3-57,-3 3 67,-2 2-44,0 0 11,1 3 11,1-2-23,0 0 12,4-3 33,-2-3-44,2 3 89,-2-2-100,-2 3 66,4-1-44,-3 0 11,3 1-34,-1 0 34,-1 0-11,6-1 34,-5 1-46,4 1 57,-5 2-68,0-2 57,-1 2-23,1-2 0,0 0-34,10-1 68,-3-1-68,8 2 101,-6-4-123,0 3 101,1-5-67,-1 3 22,0-1 0,0 4-12,-3 1-32,5 0 77,-8 0-78,5-1 90,-8 0-90,5 0 57,1 1-12,1-1 0,0 2 0,5 0 33,-6 0-78,8 0 101,-7 0-100,1-1 88,1 1-55,-2 2 11,1-2 0,-1 2-11,-1-2 11,7 0 34,-5 1-68,0 0 56,-4 0-66,-7 1 44,2 0 0,-2 2 0,3-2-12,4 0 46,-2 0-12,7-2-44,-11 4 67,7-4-68,-6 3 35,3-2-12,3 0 0,1 1 0,1-2-12,2 2 57,-3-2-90,-1 0 113,-2 0-80,2 0 12,-3 1 0,2 0 0,-4 2-11,-1-3 45,-1 4-34,6-6 45,1 2-45,2-3 0,-1 1 0,-4 2-12,-1 0 35,1-2-68,-3 3 101,1-2-101,-2 2 101,1-1-89,3-2 33,-3 2 0,1 0 0,-4 0-12,0 3 46,2-2-56,1-1 66,3-1-10,0-7-23,1 5-11,0-5 0,-1 4 0,-4 1 11,1 3-11,2-1-44,-3 4 77,4-5-66,-4 4 44,-2 0-11,0-2 0,0 2 11,-1-3-22,3 1 33,-2 0 12,10-4-57,-4 1 46,6-3-34,-6 4 11,1 0 0,-1 0 0,1-1 11,-1-1-34,-1 0 57,1 1-12,0-6-44,1 7 44,1-9-10,-1 8-12,-1-3 0,1 0 0,-1 1 11,-1-1-34,-1 1 68,-2 3-78,1-2 55,-3 3-22,4-6 11,-3 5-11,3-7 23,-4 8-1,8-12-22,-1 3-22,2-3 22,-1 5 0,-8 4-12,0 0 24,0-1-35,-1-3 68,3 5-79,-2-2 90,3 4-67,-1-5 11,0 5 0,-3-3 0,0 2-22,0 0 44,-1-2-55,4-1 66,-2 1-10,6-2-57,-2-1 45,2-3-11,-2 1 0,-1-1 0,2 1-11,-2 3 45,1-2-79,-3 1 112,1-1-112,-2-1 56,2 3-22,1 0 11,-3 1 0,2 1 11,-2-2 1,10-8-12,5-4-23,0 0 34,0 3-11,-8 8 0,-3 1 0,-1 3-22,-3 0 67,-2 0-34,4-3-45,-3 1 57,3-1-23,-3 0 0,2 1 0,1-1-11,1 2 33,-3-1-44,0 1 55,-2 0-22,2 0-44,-3 3 33,2-2 0,-4 6-11,3-7 11,-2 6-12,0-5 46,2 1-68,0 2 79,1-4-78,2 0 55,-2 1-33,1-5 11,-2 7 0,0-3 0,1 4-23,1 0 68,-4 2-90,2 0 79,-2 0-68,0 0 34,2-2 0,0-2 0,2-3 0,6-10 34,0 0-79,4-5 90,-4 9-90,-1 1 68,-3 5-35,-2 1 12,-1 2 0,-1 0 0,0 1-33,4-2 78,-1 2-90,3-1 67,-2 0-55,0 1 33,4-4 0,-1 0 0,7-3-12,5-5 46,-3 6-56,2-5 66,-5 6-66,-6-1 44,2 1-22,-6 2 0,1 1-11,-4 3 0,0 2-34,1 2 79,-3 0-79,2-2 90,-4 2-68,4-4 23,-2 4 0,2-4 0,0 4-22,0-4 67,1 2-79,-1-3 79,2-1-79,-2 2 57,2 0-46,2 2 1,-3 0 11,5 1-12,-5-2-21,2 0 88,2 1-88,-1 0 100,3 2-90,-3-2 34,2 0 0,2 0 0,1-2-22,15 4 44,-9-4-56,13 4 102,-11-2-113,0 0 78,-5 1-33,-1 0 0,-7-1 0,2 1 0,-2-2-22,3 2 67,-2-1-90,-1 2 34,-4 0-12,0 0 35,0 0-12,0 0 0,2 0-12,1 0 46,1 0-90,0 0 134,0 0-134,1 0 56,-3 0 0,0 0-11,0 0 0,-1 0 0,3 0-34,-2 0 79,2 0-46,-1 0 24,-1 0-24,-2 0 35,0 0-23,0 0 0,2 0-23,6 0 68,0 0-45,2 0 45,-2 0-67,-3 0 33,1 0-22,-2 0 22,1 0 0,-1 0-11,-2 2 0,4-1 45,-5 0-68,5-1 46,-6 0-46,2 0 1,0 0 22,3 2 34,-1-1-68,3 1 79,-5-2-90,2 0 90,-2 0-45,3 0 45,1 0-45,-1 0 11,2 0 11,-2 0-22,1 0 0,1 0 45,-5 0-90,2 0 90,-4 0-67,1 0 44,-1 0-33,4-2 11,-3 1-23,4-1 68,-2 1-101,-1 0 112,2-3-101,-3 4 79,-1-2-34,0 0 0,0 2 11,0-4-22,4 2 22,2-6 0,3 1-22,4-3 56,-3 4-101,4-2 56,-4 3 11,11-1 0,-10 4-22,7 0 45,-10 0-79,0 2 90,-1-4-90,-3 3 90,-2 0-45,-1 1 0,-1 0 11,0-2-33,2 0 10,0-3 46,3 3-56,-3 0 66,2 0-88,-4 2 44,4-2-12,-1 2 24,1 0-46,0 0 90,1 0-101,-3 0 90,2 0-79,-3 0 46,2 0-12,-2 0 0,1 0-12,2 0 1,-3 0-34,5 0 90,-6 0-90,0 0 90,0 0-78,-2 0 33,4 0 0,3 0 0,-1 0-12,6 0 46,-5 0-68,3 0 79,-3 0-78,1 0 44,0 0-11,5 0 0,0 0 0,1 0 0,-1 0-11,5 2 67,-6 0-101,2 1 112,-4 0-112,-6-2 45,0 2 0,0-2 0,-3 2-33,5-2 66,-2 3-66,-1-2 89,2 0-101,-4 2 45,5-4 0,-2 4 11,1-2-11,0 3 0,2-3 11,7 3 34,-2-4-90,4 5 90,-8-4-79,2 4 34,-3-1-11,1 3 0,-3-4 22,2 4 12,-4-3-46,5 1 79,-5-2-112,1 0 101,-2 0-45,2 2-11,0-1-12,3-1 46,-1-1-46,-2 0 91,0 1-102,0 0 79,-1 0-79,1 0 34,-2 1 0,4-1-11,-1 0 11,7 4 45,-7-3-112,1 3 134,-3-6-112,0 2 67,1-2-22,2 2 12,-3 0-1,1-2-22,-2 2-1,0-3 68,0 2-112,-1-2 79,0 2-23,0-2 0,1 4 0,4 2 11,-1 2-33,3-1 78,-4-2-101,0-2 101,-2 0-90,0 2 57,1-3-23,-1 3 0,0-4 0,0 2-12,2 2 1,4 4 67,-2-2-101,1 3 79,-5-6-45,0 2 22,1-2-11,3 7 11,-3-7-33,4 7 44,-2-6-44,1 1 89,-2-1-112,0 0 56,-1-4-11,-1 4 0,0-4 0,-2 6 34,2-3-101,-2 3 134,2-2-112,2 0 90,-1 3-56,1-1 11,0 0-23,6 2 46,-2-3-46,2 1 79,-8-4-112,-1 0 124,0 1-113,1-1 78,-2-2-33,2 2 0,-2-2 0,2 2-22,2 0-12,1 0 102,-1 1-102,0-1 68,-2 0-46,2-2 12,1 2 0,3 0-11,-1 3 0,1-1 22,-4 0-22,2-2 56,-3 0-90,3-1 79,-2 0-34,2-2 0,-3 2 0,0 0-23,0-1 12,-1 4 78,2-6-112,-2 4 79,0-4-34,2 2 0,-1-2-11,3 6 33,-3-5-55,-1 4 77,-1-4-88,0 1 100,1-2-90,2 2 34,-2 0 0,2 2 0,-1-2 11,-3 0-33,3-2 22,-2 0 56,3 0-101,-3 0 79,0 2-46,0-1 12,1 2-11,2-2 22,-2 2-22,2-2 34,-2 1-46,1-2 68,-1 1-90,-2 0 56,4 3-11,-4-4 0,4 4 0,0-4-22,-1 2 11,3 2 67,-6-3-90,4 4 57,-4-4-23,1 1 0,0-1-12,1 0 24,-1 1-35,3-2 57,-4 1-57,2 0 68,2 3-78,-1-4 44,-1 4-11,0-2 0,-4 0 0,4 4-23,-2-5 12,2 3 67,0-4-89,1 1 55,-1 0-33,-2 1 11,2 0 0,-2 0 11,2 0-45,0 2 79,0-4-90,1 2 90,-1 0-78,-2 0 44,0 1-11,0 0 0,-2-2-23,6 2 68,-5-2-101,4 1 112,-3-2-101,3 2 68,-3-2-34,0 4 22,0-4-11,-2 4 11,4-4-45,-4 2 46,2-2 32,0 0-77,-2 0 33,4 0 0,-3 0 0,2 2 11,-2-1-33,1 0 55,-1-1-55,0 0 44,1 2-22,-1-1 11,0 1-11,1-1-3764,-2 0 3764,-4-31 0,3 22 0,-2-23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25:45.480"/>
    </inkml:context>
    <inkml:brush xml:id="br0">
      <inkml:brushProperty name="width" value="0.08571" units="cm"/>
      <inkml:brushProperty name="height" value="0.08571" units="cm"/>
      <inkml:brushProperty name="color" value="#C00000"/>
      <inkml:brushProperty name="transparency" value="127"/>
    </inkml:brush>
  </inkml:definitions>
  <inkml:trace contextRef="#ctx0" brushRef="#br0">1 4163 18250,'68'-32'291,"-9"1"-123,-36 15-135,0-2 46,0-1-57,-2 4-22,-1 1 0,-5 2 11,3 3 23,-3-1-34,2 0 56,-1 1-22,1-3 10,1 2-21,-1-3 33,5 1-45,-2-1 11,2 1 12,1-1-23,-2 1 34,3-1-23,5-5 1,-5 6-1,5-5 1,-10 6 10,1-1 1,-3-1-1,3 1-10,-3 0 22,5-6-11,-6 6-23,2-6 11,-6 7 12,1-1-34,1-2 0,1-1 22,1-3 57,10-14-79,-7 6 33,7-10 12,-9 13-90,-1 2 57,-1 5-12,-1 1 0,-1 3-12,3-6 46,-5 4-56,5-4 66,-5 6-66,1-3 56,-1 1-46,6-7 12,-7 4 0,6-2 12,-8 7-35,-1 2 68,1 3-90,-4-1 101,4 0-89,-2-2 44,3-3-22,-1-1 22,0-1-11,6-7 11,-2 4-33,2-4 55,-2 5-55,-3 1 67,3 1-79,-3-1 45,1 3-11,-4-1 0,2 1-22,4-5 67,-2 2-90,5-4 90,-4 2-79,1-3 56,1 0-22,-1-4 0,1 4 0,5-14 12,-5 9-35,6-6 68,-7 11-79,-1 5 79,-1 1-67,-2-1 22,0 3 0,1-1 0,-1 1-23,4-7 68,-3 6-90,3-6 90,-4 6-67,1 1 44,1-5-44,0 1 33,1-2-11,1-5 22,-3 8-66,1-4 88,0 6-111,-3 3 134,3-1-111,-4 4 66,1-1-22,-1 1 0,-1 0-11,4-6 44,0 2-77,1-4 100,-2 4-101,0-3 56,1 2-11,-1-1 0,0 2 0,2-3 22,-3 3-66,5-1 100,-7 3-101,4 2 90,-2-1-79,1-1 34,2 0 0,1-5 0,1 1-22,3-7 55,-4 6-66,3-1 55,-6 7-78,1 1 90,-1 2-46,-4-1 12,2-2-11,2 0 11,1-2-22,1 3 55,4-3-10,-3 0-12,5-8-11,-1 0 0,2-2-22,-1 3 10,-1 1 12,-1 3 12,-3 3-57,-3 3 67,-2 2-44,0 0 11,1 3 11,1-2-23,0 0 12,4-3 33,-2-3-44,2 3 89,-2-2-100,-2 3 66,4-1-44,-3 0 11,3 1-34,-1 0 34,-1 0-11,6-1 34,-5 1-46,4 1 57,-5 2-68,0-2 57,-1 2-23,1-2 0,0 0-34,10-1 68,-3-1-68,8 2 101,-6-4-123,0 3 101,1-5-67,-1 3 22,0-1 0,0 4-12,-3 1-32,5 0 77,-8 0-78,5-1 90,-8 0-90,5 0 57,1 1-12,1-1 0,0 2 0,5 0 33,-6 0-78,8 0 101,-7 0-100,1-1 88,1 1-55,-2 2 11,1-2 0,-1 2-11,-1-2 11,7 0 34,-5 1-68,0 0 56,-4 0-66,-7 1 44,2 0 0,-2 2 0,3-2-12,4 0 46,-2 0-12,7-2-44,-11 4 67,7-4-68,-6 3 35,3-2-12,3 0 0,1 1 0,1-2-12,2 2 57,-3-2-90,-1 0 113,-2 0-80,2 0 12,-3 1 0,2 0 0,-4 2-11,-1-3 45,-1 4-34,6-6 45,1 2-45,2-3 0,-1 1 0,-4 2-12,-1 0 35,1-2-68,-3 3 101,1-2-101,-2 2 101,1-1-89,3-2 33,-3 2 0,1 0 0,-4 0-12,0 3 46,2-2-56,1-1 66,3-1-10,0-7-23,1 5-11,0-5 0,-1 4 0,-4 1 11,1 3-11,2-1-44,-3 4 77,4-5-66,-4 4 44,-2 0-11,0-2 0,0 2 11,-1-3-22,3 1 33,-2 0 12,10-4-57,-4 1 46,6-3-34,-6 4 11,1 0 0,-1 0 0,1-1 11,-1-1-34,-1 0 57,1 1-12,0-6-44,1 7 44,1-9-10,-1 8-12,-1-3 0,1 0 0,-1 1 11,-1-1-34,-1 1 68,-2 3-78,1-2 55,-3 3-22,4-6 11,-3 5-11,3-7 23,-4 8-1,8-12-22,-1 3-22,2-3 22,-1 5 0,-8 4-12,0 0 24,0-1-35,-1-3 68,3 5-79,-2-2 90,3 4-67,-1-5 11,0 5 0,-3-3 0,0 2-22,0 0 44,-1-2-55,4-1 66,-2 1-10,6-2-57,-2-1 45,2-3-11,-2 1 0,-1-1 0,2 1-11,-2 3 45,1-2-79,-3 1 112,1-1-112,-2-1 56,2 3-22,1 0 11,-3 1 0,2 1 11,-2-2 1,10-8-12,5-4-23,0 0 34,0 3-11,-8 8 0,-3 1 0,-1 3-22,-3 0 67,-2 0-34,4-3-45,-3 1 57,3-1-23,-3 0 0,2 1 0,1-1-11,1 2 33,-3-1-44,0 1 55,-2 0-22,2 0-44,-3 3 33,2-2 0,-4 6-11,3-7 11,-2 6-12,0-5 46,2 1-68,0 2 79,1-4-78,2 0 55,-2 1-33,1-5 11,-2 7 0,0-3 0,1 4-23,1 0 68,-4 2-90,2 0 79,-2 0-68,0 0 34,2-2 0,0-2 0,2-3 0,6-10 34,0 0-79,4-5 90,-4 9-90,-1 1 68,-3 5-35,-2 1 12,-1 2 0,-1 0 0,0 1-33,4-2 78,-1 2-90,3-1 67,-2 0-55,0 1 33,4-4 0,-1 0 0,7-3-12,5-5 46,-3 6-56,2-5 66,-5 6-66,-6-1 44,2 1-22,-6 2 0,1 1-11,-4 3 0,0 2-34,1 2 79,-3 0-79,2-2 90,-4 2-68,4-4 23,-2 4 0,2-4 0,0 4-22,0-4 67,1 2-79,-1-3 79,2-1-79,-2 2 57,2 0-46,2 2 1,-3 0 11,5 1-12,-5-2-21,2 0 88,2 1-88,-1 0 100,3 2-90,-3-2 34,2 0 0,2 0 0,1-2-22,15 4 44,-9-4-56,13 4 102,-11-2-113,0 0 78,-5 1-33,-1 0 0,-7-1 0,2 1 0,-2-2-22,3 2 67,-2-1-90,-1 2 34,-4 0-12,0 0 35,0 0-12,0 0 0,2 0-12,1 0 46,1 0-90,0 0 134,0 0-134,1 0 56,-3 0 0,0 0-11,0 0 0,-1 0 0,3 0-34,-2 0 79,2 0-46,-1 0 24,-1 0-24,-2 0 35,0 0-23,0 0 0,2 0-23,6 0 68,0 0-45,2 0 45,-2 0-67,-3 0 33,1 0-22,-2 0 22,1 0 0,-1 0-11,-2 2 0,4-1 45,-5 0-68,5-1 46,-6 0-46,2 0 1,0 0 22,3 2 34,-1-1-68,3 1 79,-5-2-90,2 0 90,-2 0-45,3 0 45,1 0-45,-1 0 11,2 0 11,-2 0-22,1 0 0,1 0 45,-5 0-90,2 0 90,-4 0-67,1 0 44,-1 0-33,4-2 11,-3 1-23,4-1 68,-2 1-101,-1 0 112,2-3-101,-3 4 79,-1-2-34,0 0 0,0 2 11,0-4-22,4 2 22,2-6 0,3 1-22,4-3 56,-3 4-101,4-2 56,-4 3 11,11-1 0,-10 4-22,7 0 45,-10 0-79,0 2 90,-1-4-90,-3 3 90,-2 0-45,-1 1 0,-1 0 11,0-2-33,2 0 10,0-3 46,3 3-56,-3 0 66,2 0-88,-4 2 44,4-2-12,-1 2 24,1 0-46,0 0 90,1 0-101,-3 0 90,2 0-79,-3 0 46,2 0-12,-2 0 0,1 0-12,2 0 1,-3 0-34,5 0 90,-6 0-90,0 0 90,0 0-78,-2 0 33,4 0 0,3 0 0,-1 0-12,6 0 46,-5 0-68,3 0 79,-3 0-78,1 0 44,0 0-11,5 0 0,0 0 0,1 0 0,-1 0-11,5 2 67,-6 0-101,2 1 112,-4 0-112,-6-2 45,0 2 0,0-2 0,-3 2-33,5-2 66,-2 3-66,-1-2 89,2 0-101,-4 2 45,5-4 0,-2 4 11,1-2-11,0 3 0,2-3 11,7 3 34,-2-4-90,4 5 90,-8-4-79,2 4 34,-3-1-11,1 3 0,-3-4 22,2 4 12,-4-3-46,5 1 79,-5-2-112,1 0 101,-2 0-45,2 2-11,0-1-12,3-1 46,-1-1-46,-2 0 91,0 1-102,0 0 79,-1 0-79,1 0 34,-2 1 0,4-1-11,-1 0 11,7 4 45,-7-3-112,1 3 134,-3-6-112,0 2 67,1-2-22,2 2 12,-3 0-1,1-2-22,-2 2-1,0-3 68,0 2-112,-1-2 79,0 2-23,0-2 0,1 4 0,4 2 11,-1 2-33,3-1 78,-4-2-101,0-2 101,-2 0-90,0 2 57,1-3-23,-1 3 0,0-4 0,0 2-12,2 2 1,4 4 67,-2-2-101,1 3 79,-5-6-45,0 2 22,1-2-11,3 7 11,-3-7-33,4 7 44,-2-6-44,1 1 89,-2-1-112,0 0 56,-1-4-11,-1 4 0,0-4 0,-2 6 34,2-3-101,-2 3 134,2-2-112,2 0 90,-1 3-56,1-1 11,0 0-23,6 2 46,-2-3-46,2 1 79,-8-4-112,-1 0 124,0 1-113,1-1 78,-2-2-33,2 2 0,-2-2 0,2 2-22,2 0-12,1 0 102,-1 1-102,0-1 68,-2 0-46,2-2 12,1 2 0,3 0-11,-1 3 0,1-1 22,-4 0-22,2-2 56,-3 0-90,3-1 79,-2 0-34,2-2 0,-3 2 0,0 0-23,0-1 12,-1 4 78,2-6-112,-2 4 79,0-4-34,2 2 0,-1-2-11,3 6 33,-3-5-55,-1 4 77,-1-4-88,0 1 100,1-2-90,2 2 34,-2 0 0,2 2 0,-1-2 11,-3 0-33,3-2 22,-2 0 56,3 0-101,-3 0 79,0 2-46,0-1 12,1 2-11,2-2 22,-2 2-22,2-2 34,-2 1-46,1-2 68,-1 1-90,-2 0 56,4 3-11,-4-4 0,4 4 0,0-4-22,-1 2 11,3 2 67,-6-3-90,4 4 57,-4-4-23,1 1 0,0-1-12,1 0 24,-1 1-35,3-2 57,-4 1-57,2 0 68,2 3-78,-1-4 44,-1 4-11,0-2 0,-4 0 0,4 4-23,-2-5 12,2 3 67,0-4-89,1 1 55,-1 0-33,-2 1 11,2 0 0,-2 0 11,2 0-45,0 2 79,0-4-90,1 2 90,-1 0-78,-2 0 44,0 1-11,0 0 0,-2-2-23,6 2 68,-5-2-101,4 1 112,-3-2-101,3 2 68,-3-2-34,0 4 22,0-4-11,-2 4 11,4-4-45,-4 2 46,2-2 32,0 0-77,-2 0 33,4 0 0,-3 0 0,2 2 11,-2-1-33,1 0 55,-1-1-55,0 0 44,1 2-22,-1-1 11,0 1-11,1-1-3764,-2 0 3764,-4-31 0,3 22 0,-2-23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16:26:57.057"/>
    </inkml:context>
    <inkml:brush xml:id="br0">
      <inkml:brushProperty name="width" value="0.08571" units="cm"/>
      <inkml:brushProperty name="height" value="0.08571" units="cm"/>
      <inkml:brushProperty name="color" value="#C00000"/>
    </inkml:brush>
  </inkml:definitions>
  <inkml:trace contextRef="#ctx0" brushRef="#br0">1 4163 18250,'68'-32'291,"-9"1"-123,-36 15-135,0-2 46,0-1-57,-2 4-22,-1 1 0,-5 2 11,3 3 23,-3-1-34,2 0 56,-1 1-22,1-3 10,1 2-21,-1-3 33,5 1-45,-2-1 11,2 1 12,1-1-23,-2 1 34,3-1-23,5-5 1,-5 6-1,5-5 1,-10 6 10,1-1 1,-3-1-1,3 1-10,-3 0 22,5-6-11,-6 6-23,2-6 11,-6 7 12,1-1-34,1-2 0,1-1 22,1-3 57,10-14-79,-7 6 33,7-10 12,-9 13-90,-1 2 57,-1 5-12,-1 1 0,-1 3-12,3-6 46,-5 4-56,5-4 66,-5 6-66,1-3 56,-1 1-46,6-7 12,-7 4 0,6-2 12,-8 7-35,-1 2 68,1 3-90,-4-1 101,4 0-89,-2-2 44,3-3-22,-1-1 22,0-1-11,6-7 11,-2 4-33,2-4 55,-2 5-55,-3 1 67,3 1-79,-3-1 45,1 3-11,-4-1 0,2 1-22,4-5 67,-2 2-90,5-4 90,-4 2-79,1-3 56,1 0-22,-1-4 0,1 4 0,5-14 12,-5 9-35,6-6 68,-7 11-79,-1 5 79,-1 1-67,-2-1 22,0 3 0,1-1 0,-1 1-23,4-7 68,-3 6-90,3-6 90,-4 6-67,1 1 44,1-5-44,0 1 33,1-2-11,1-5 22,-3 8-66,1-4 88,0 6-111,-3 3 134,3-1-111,-4 4 66,1-1-22,-1 1 0,-1 0-11,4-6 44,0 2-77,1-4 100,-2 4-101,0-3 56,1 2-11,-1-1 0,0 2 0,2-3 22,-3 3-66,5-1 100,-7 3-101,4 2 90,-2-1-79,1-1 34,2 0 0,1-5 0,1 1-22,3-7 55,-4 6-66,3-1 55,-6 7-78,1 1 90,-1 2-46,-4-1 12,2-2-11,2 0 11,1-2-22,1 3 55,4-3-10,-3 0-12,5-8-11,-1 0 0,2-2-22,-1 3 10,-1 1 12,-1 3 12,-3 3-57,-3 3 67,-2 2-44,0 0 11,1 3 11,1-2-23,0 0 12,4-3 33,-2-3-44,2 3 89,-2-2-100,-2 3 66,4-1-44,-3 0 11,3 1-34,-1 0 34,-1 0-11,6-1 34,-5 1-46,4 1 57,-5 2-68,0-2 57,-1 2-23,1-2 0,0 0-34,10-1 68,-3-1-68,8 2 101,-6-4-123,0 3 101,1-5-67,-1 3 22,0-1 0,0 4-12,-3 1-32,5 0 77,-8 0-78,5-1 90,-8 0-90,5 0 57,1 1-12,1-1 0,0 2 0,5 0 33,-6 0-78,8 0 101,-7 0-100,1-1 88,1 1-55,-2 2 11,1-2 0,-1 2-11,-1-2 11,7 0 34,-5 1-68,0 0 56,-4 0-66,-7 1 44,2 0 0,-2 2 0,3-2-12,4 0 46,-2 0-12,7-2-44,-11 4 67,7-4-68,-6 3 35,3-2-12,3 0 0,1 1 0,1-2-12,2 2 57,-3-2-90,-1 0 113,-2 0-80,2 0 12,-3 1 0,2 0 0,-4 2-11,-1-3 45,-1 4-34,6-6 45,1 2-45,2-3 0,-1 1 0,-4 2-12,-1 0 35,1-2-68,-3 3 101,1-2-101,-2 2 101,1-1-89,3-2 33,-3 2 0,1 0 0,-4 0-12,0 3 46,2-2-56,1-1 66,3-1-10,0-7-23,1 5-11,0-5 0,-1 4 0,-4 1 11,1 3-11,2-1-44,-3 4 77,4-5-66,-4 4 44,-2 0-11,0-2 0,0 2 11,-1-3-22,3 1 33,-2 0 12,10-4-57,-4 1 46,6-3-34,-6 4 11,1 0 0,-1 0 0,1-1 11,-1-1-34,-1 0 57,1 1-12,0-6-44,1 7 44,1-9-10,-1 8-12,-1-3 0,1 0 0,-1 1 11,-1-1-34,-1 1 68,-2 3-78,1-2 55,-3 3-22,4-6 11,-3 5-11,3-7 23,-4 8-1,8-12-22,-1 3-22,2-3 22,-1 5 0,-8 4-12,0 0 24,0-1-35,-1-3 68,3 5-79,-2-2 90,3 4-67,-1-5 11,0 5 0,-3-3 0,0 2-22,0 0 44,-1-2-55,4-1 66,-2 1-10,6-2-57,-2-1 45,2-3-11,-2 1 0,-1-1 0,2 1-11,-2 3 45,1-2-79,-3 1 112,1-1-112,-2-1 56,2 3-22,1 0 11,-3 1 0,2 1 11,-2-2 1,10-8-12,5-4-23,0 0 34,0 3-11,-8 8 0,-3 1 0,-1 3-22,-3 0 67,-2 0-34,4-3-45,-3 1 57,3-1-23,-3 0 0,2 1 0,1-1-11,1 2 33,-3-1-44,0 1 55,-2 0-22,2 0-44,-3 3 33,2-2 0,-4 6-11,3-7 11,-2 6-12,0-5 46,2 1-68,0 2 79,1-4-78,2 0 55,-2 1-33,1-5 11,-2 7 0,0-3 0,1 4-23,1 0 68,-4 2-90,2 0 79,-2 0-68,0 0 34,2-2 0,0-2 0,2-3 0,6-10 34,0 0-79,4-5 90,-4 9-90,-1 1 68,-3 5-35,-2 1 12,-1 2 0,-1 0 0,0 1-33,4-2 78,-1 2-90,3-1 67,-2 0-55,0 1 33,4-4 0,-1 0 0,7-3-12,5-5 46,-3 6-56,2-5 66,-5 6-66,-6-1 44,2 1-22,-6 2 0,1 1-11,-4 3 0,0 2-34,1 2 79,-3 0-79,2-2 90,-4 2-68,4-4 23,-2 4 0,2-4 0,0 4-22,0-4 67,1 2-79,-1-3 79,2-1-79,-2 2 57,2 0-46,2 2 1,-3 0 11,5 1-12,-5-2-21,2 0 88,2 1-88,-1 0 100,3 2-90,-3-2 34,2 0 0,2 0 0,1-2-22,15 4 44,-9-4-56,13 4 102,-11-2-113,0 0 78,-5 1-33,-1 0 0,-7-1 0,2 1 0,-2-2-22,3 2 67,-2-1-90,-1 2 34,-4 0-12,0 0 35,0 0-12,0 0 0,2 0-12,1 0 46,1 0-90,0 0 134,0 0-134,1 0 56,-3 0 0,0 0-11,0 0 0,-1 0 0,3 0-34,-2 0 79,2 0-46,-1 0 24,-1 0-24,-2 0 35,0 0-23,0 0 0,2 0-23,6 0 68,0 0-45,2 0 45,-2 0-67,-3 0 33,1 0-22,-2 0 22,1 0 0,-1 0-11,-2 2 0,4-1 45,-5 0-68,5-1 46,-6 0-46,2 0 1,0 0 22,3 2 34,-1-1-68,3 1 79,-5-2-90,2 0 90,-2 0-45,3 0 45,1 0-45,-1 0 11,2 0 11,-2 0-22,1 0 0,1 0 45,-5 0-90,2 0 90,-4 0-67,1 0 44,-1 0-33,4-2 11,-3 1-23,4-1 68,-2 1-101,-1 0 112,2-3-101,-3 4 79,-1-2-34,0 0 0,0 2 11,0-4-22,4 2 22,2-6 0,3 1-22,4-3 56,-3 4-101,4-2 56,-4 3 11,11-1 0,-10 4-22,7 0 45,-10 0-79,0 2 90,-1-4-90,-3 3 90,-2 0-45,-1 1 0,-1 0 11,0-2-33,2 0 10,0-3 46,3 3-56,-3 0 66,2 0-88,-4 2 44,4-2-12,-1 2 24,1 0-46,0 0 90,1 0-101,-3 0 90,2 0-79,-3 0 46,2 0-12,-2 0 0,1 0-12,2 0 1,-3 0-34,5 0 90,-6 0-90,0 0 90,0 0-78,-2 0 33,4 0 0,3 0 0,-1 0-12,6 0 46,-5 0-68,3 0 79,-3 0-78,1 0 44,0 0-11,5 0 0,0 0 0,1 0 0,-1 0-11,5 2 67,-6 0-101,2 1 112,-4 0-112,-6-2 45,0 2 0,0-2 0,-3 2-33,5-2 66,-2 3-66,-1-2 89,2 0-101,-4 2 45,5-4 0,-2 4 11,1-2-11,0 3 0,2-3 11,7 3 34,-2-4-90,4 5 90,-8-4-79,2 4 34,-3-1-11,1 3 0,-3-4 22,2 4 12,-4-3-46,5 1 79,-5-2-112,1 0 101,-2 0-45,2 2-11,0-1-12,3-1 46,-1-1-46,-2 0 91,0 1-102,0 0 79,-1 0-79,1 0 34,-2 1 0,4-1-11,-1 0 11,7 4 45,-7-3-112,1 3 134,-3-6-112,0 2 67,1-2-22,2 2 12,-3 0-1,1-2-22,-2 2-1,0-3 68,0 2-112,-1-2 79,0 2-23,0-2 0,1 4 0,4 2 11,-1 2-33,3-1 78,-4-2-101,0-2 101,-2 0-90,0 2 57,1-3-23,-1 3 0,0-4 0,0 2-12,2 2 1,4 4 67,-2-2-101,1 3 79,-5-6-45,0 2 22,1-2-11,3 7 11,-3-7-33,4 7 44,-2-6-44,1 1 89,-2-1-112,0 0 56,-1-4-11,-1 4 0,0-4 0,-2 6 34,2-3-101,-2 3 134,2-2-112,2 0 90,-1 3-56,1-1 11,0 0-23,6 2 46,-2-3-46,2 1 79,-8-4-112,-1 0 124,0 1-113,1-1 78,-2-2-33,2 2 0,-2-2 0,2 2-22,2 0-12,1 0 102,-1 1-102,0-1 68,-2 0-46,2-2 12,1 2 0,3 0-11,-1 3 0,1-1 22,-4 0-22,2-2 56,-3 0-90,3-1 79,-2 0-34,2-2 0,-3 2 0,0 0-23,0-1 12,-1 4 78,2-6-112,-2 4 79,0-4-34,2 2 0,-1-2-11,3 6 33,-3-5-55,-1 4 77,-1-4-88,0 1 100,1-2-90,2 2 34,-2 0 0,2 2 0,-1-2 11,-3 0-33,3-2 22,-2 0 56,3 0-101,-3 0 79,0 2-46,0-1 12,1 2-11,2-2 22,-2 2-22,2-2 34,-2 1-46,1-2 68,-1 1-90,-2 0 56,4 3-11,-4-4 0,4 4 0,0-4-22,-1 2 11,3 2 67,-6-3-90,4 4 57,-4-4-23,1 1 0,0-1-12,1 0 24,-1 1-35,3-2 57,-4 1-57,2 0 68,2 3-78,-1-4 44,-1 4-11,0-2 0,-4 0 0,4 4-23,-2-5 12,2 3 67,0-4-89,1 1 55,-1 0-33,-2 1 11,2 0 0,-2 0 11,2 0-45,0 2 79,0-4-90,1 2 90,-1 0-78,-2 0 44,0 1-11,0 0 0,-2-2-23,6 2 68,-5-2-101,4 1 112,-3-2-101,3 2 68,-3-2-34,0 4 22,0-4-11,-2 4 11,4-4-45,-4 2 46,2-2 32,0 0-77,-2 0 33,4 0 0,-3 0 0,2 2 11,-2-1-33,1 0 55,-1-1-55,0 0 44,1 2-22,-1-1 11,0 1-11,1-1-3764,-2 0 3764,-4-31 0,3 22 0,-2-23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16:54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34FBD-6AF7-B44F-AF7C-F206CEE6F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169F6-3656-BC41-8897-6B62E9A33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7276B-C00C-2C4B-A8F2-F6FC70B3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98341-AEEB-1F42-A2D6-7B589C67F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3437-DC70-1340-AA86-5BFD7698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4333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052A-1241-A244-903C-6EE04AC7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20CFE-1AC7-4D44-95CB-5558195FA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4475D-0BEA-6844-A18F-6FE38812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48287-07C8-0446-9F41-1C624F27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53F2D-C1AB-E04A-876D-4F074017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2011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76EED-AA35-4A4A-B9B4-19E3753B5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8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338B1-186A-2F46-8DE0-280AB0CBF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8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832E5-8255-A442-B6DC-1A7D0509E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9509A-377D-BA42-9E63-2982B75A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57D99-5127-C54D-B9EC-3F2121B0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9161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41E0-9D79-834E-AFD7-50D655E6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0D9E2-FBA6-E542-A6E8-236D6096D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44DDF-A12A-A846-95D1-A1D2360B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34DA-521C-BC4C-8E64-303E0CFB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0AFA-5B07-B54A-806D-E09AC1BC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3654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C64D-8AE5-FB45-B738-AB93CEC73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E7B91-BE1F-6344-A527-BDAC7557B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B46DE-7F6D-FD4D-8CAE-C625117D6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4FCED-3335-CD4D-B279-8B35AF9B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3C9F5-823B-E34B-8475-9934300B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4263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7FA2-B4BC-0148-8C6E-F247F93A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50CD-B4AA-7A41-8285-D7A5D9A7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A53DA-7772-8648-8033-6376D6994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79A8C-2642-C144-985D-40753AEB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E91C9-4E48-264A-B37E-3E3A8294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F1A1C-126B-4D4E-83CD-83932829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007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4F46-3C45-9548-9DC0-424B8E6A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1D81E-C516-4D49-B14B-564710C8D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FE866-F2F6-FD4C-A848-4773A5F49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DC0AD-AA2E-1C49-BECB-5120DFFB9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67991-82AC-CD46-BE9A-8C077F3AE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F5BAF7-C74A-F14E-933B-EFFFBD782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AE84BB-3BCC-3D41-93D8-D4005DD6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64ABB5-1FD5-DB40-8CF6-E39E7B31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6038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5C4E-6E9E-C84A-B898-25CD465A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F006E-2767-6842-8BC0-E1BA8B792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42A54-B9C7-7141-9C0B-33BA25F7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9ADB3-7828-E645-B7C2-63EA4B58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1698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101C9-AC81-164E-A1C5-D7CBC932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33664-ABBA-594C-B034-781E50BE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02E1-53A4-C04B-BB00-10C8A5ED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9867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98C3-6460-A043-8A64-AF27204E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8A11D-648E-704F-BA9A-5B8977B7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FE6C-A658-AF48-9250-A949BD4BE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E7818-297F-3C4E-A2C7-4A227828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C1FE7-6269-FB4B-8FDC-5C15E8F9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8B048-32F8-484E-9D9F-124D6A4A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19542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9E12-2914-B74A-BA8D-CBD308EA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3099E-74E5-604A-A179-5718AA80E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FFD6B-D25F-8D4E-8AAC-A09A39CB8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32F0C-8EAA-2D42-BBF8-A35C2762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688D0-72B0-B448-8BC4-5668D750C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1D6E-0059-2440-868B-A4974B47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8091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0EF08D-1EFC-6D4C-BEA0-1EA270C4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EBD74-D8B6-3E40-905F-DCE602E5F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AC16B-4B7E-1041-BB8E-71B1EB933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7376-50F7-5046-8DD2-9623740EAFBB}" type="datetimeFigureOut">
              <a:rPr lang="en-BR" smtClean="0"/>
              <a:t>20/10/21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95CCB-0A57-5A45-9F10-493E3E632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F5990-F522-A249-9FF2-365D31680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38E81-7ED2-1346-9871-7F78D4B4E3E6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7314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7.png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customXml" Target="../ink/ink17.xm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8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10.png"/><Relationship Id="rId14" Type="http://schemas.openxmlformats.org/officeDocument/2006/relationships/customXml" Target="../ink/ink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12" Type="http://schemas.openxmlformats.org/officeDocument/2006/relationships/customXml" Target="../ink/ink24.xml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8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10.png"/><Relationship Id="rId14" Type="http://schemas.openxmlformats.org/officeDocument/2006/relationships/customXml" Target="../ink/ink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13.png"/><Relationship Id="rId4" Type="http://schemas.openxmlformats.org/officeDocument/2006/relationships/customXml" Target="../ink/ink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14.png"/><Relationship Id="rId4" Type="http://schemas.openxmlformats.org/officeDocument/2006/relationships/customXml" Target="../ink/ink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5.png"/><Relationship Id="rId7" Type="http://schemas.openxmlformats.org/officeDocument/2006/relationships/image" Target="../media/image16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vid19br.github.io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obscovid19br" TargetMode="External"/><Relationship Id="rId4" Type="http://schemas.openxmlformats.org/officeDocument/2006/relationships/hyperlink" Target="https://covid19br.github.io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BF5B6-3CDC-7F4E-AFA9-99F682676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878" y="1847598"/>
            <a:ext cx="10721530" cy="15699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Estimate of the instantaneous reproduction number (R</a:t>
            </a:r>
            <a:r>
              <a:rPr lang="en-US" sz="3600" baseline="-25000" dirty="0">
                <a:solidFill>
                  <a:schemeClr val="bg1"/>
                </a:solidFill>
              </a:rPr>
              <a:t>t</a:t>
            </a:r>
            <a:r>
              <a:rPr lang="en-US" sz="3600" dirty="0">
                <a:solidFill>
                  <a:schemeClr val="bg1"/>
                </a:solidFill>
              </a:rPr>
              <a:t>) of an ongoing epidemic incorporating nowcasting and back-projection corrections </a:t>
            </a:r>
            <a:endParaRPr lang="en-BR" sz="3600" i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39BBF-9B89-0647-B75A-D5C496CC6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878" y="3960360"/>
            <a:ext cx="8648009" cy="2026993"/>
          </a:xfrm>
        </p:spPr>
        <p:txBody>
          <a:bodyPr>
            <a:normAutofit fontScale="55000" lnSpcReduction="20000"/>
          </a:bodyPr>
          <a:lstStyle/>
          <a:p>
            <a:pPr algn="l"/>
            <a:endParaRPr lang="en-US" sz="3200" dirty="0">
              <a:solidFill>
                <a:schemeClr val="bg1"/>
              </a:solidFill>
            </a:endParaRPr>
          </a:p>
          <a:p>
            <a:pPr algn="l"/>
            <a:r>
              <a:rPr lang="en-US" sz="3800" dirty="0">
                <a:solidFill>
                  <a:schemeClr val="bg1"/>
                </a:solidFill>
              </a:rPr>
              <a:t>Fl</a:t>
            </a:r>
            <a:r>
              <a:rPr lang="en-BR" sz="3800" dirty="0">
                <a:solidFill>
                  <a:schemeClr val="bg1"/>
                </a:solidFill>
              </a:rPr>
              <a:t>ávia M. D. Marquitti</a:t>
            </a:r>
          </a:p>
          <a:p>
            <a:pPr algn="l"/>
            <a:r>
              <a:rPr lang="en-BR" sz="3800" dirty="0">
                <a:solidFill>
                  <a:schemeClr val="bg1"/>
                </a:solidFill>
              </a:rPr>
              <a:t>Pesquisadora de Pós Doutorado - Unicamp</a:t>
            </a:r>
          </a:p>
          <a:p>
            <a:pPr algn="l"/>
            <a:r>
              <a:rPr lang="en-BR" sz="3800" dirty="0">
                <a:solidFill>
                  <a:schemeClr val="bg1"/>
                </a:solidFill>
              </a:rPr>
              <a:t>Observatório COVID-19 BR</a:t>
            </a:r>
            <a:endParaRPr lang="en-BR" sz="3800" baseline="-25000" dirty="0">
              <a:solidFill>
                <a:schemeClr val="bg1"/>
              </a:solidFill>
            </a:endParaRPr>
          </a:p>
          <a:p>
            <a:pPr algn="l"/>
            <a:endParaRPr lang="en-BR" sz="3200" baseline="-25000" dirty="0">
              <a:solidFill>
                <a:schemeClr val="bg1"/>
              </a:solidFill>
            </a:endParaRPr>
          </a:p>
          <a:p>
            <a:pPr algn="l"/>
            <a:r>
              <a:rPr lang="en-BR" sz="2900" dirty="0">
                <a:solidFill>
                  <a:schemeClr val="bg1"/>
                </a:solidFill>
              </a:rPr>
              <a:t>flamarquitti@gmail.com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317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0" y="2018807"/>
            <a:ext cx="10725486" cy="548639"/>
          </a:xfrm>
        </p:spPr>
        <p:txBody>
          <a:bodyPr>
            <a:noAutofit/>
          </a:bodyPr>
          <a:lstStyle/>
          <a:p>
            <a:r>
              <a:rPr lang="en-BR" sz="2400" dirty="0"/>
              <a:t>Corrections: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75FAAD6-175B-B546-918C-B5FAFE7B4C8E}"/>
              </a:ext>
            </a:extLst>
          </p:cNvPr>
          <p:cNvSpPr txBox="1"/>
          <p:nvPr/>
        </p:nvSpPr>
        <p:spPr>
          <a:xfrm>
            <a:off x="3551588" y="2735523"/>
            <a:ext cx="123822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351" dirty="0"/>
              <a:t>Backprojection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FEE5E-0326-CE4F-A625-08D862BB6579}"/>
              </a:ext>
            </a:extLst>
          </p:cNvPr>
          <p:cNvSpPr txBox="1"/>
          <p:nvPr/>
        </p:nvSpPr>
        <p:spPr>
          <a:xfrm>
            <a:off x="6072116" y="2737034"/>
            <a:ext cx="100130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351" dirty="0"/>
              <a:t>Nowcasting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0EDC497-409F-084C-8B53-60E48A45C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726" y="3906192"/>
            <a:ext cx="923331" cy="9233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E5945DA-4108-F447-AB2D-766B721B5BAF}"/>
              </a:ext>
            </a:extLst>
          </p:cNvPr>
          <p:cNvGrpSpPr/>
          <p:nvPr/>
        </p:nvGrpSpPr>
        <p:grpSpPr>
          <a:xfrm>
            <a:off x="1899215" y="2841144"/>
            <a:ext cx="8766629" cy="1175711"/>
            <a:chOff x="1886859" y="4765040"/>
            <a:chExt cx="8766629" cy="117571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3CFD249-A31A-EA44-97B5-648849D48928}"/>
                </a:ext>
              </a:extLst>
            </p:cNvPr>
            <p:cNvCxnSpPr/>
            <p:nvPr/>
          </p:nvCxnSpPr>
          <p:spPr>
            <a:xfrm>
              <a:off x="1886859" y="4992915"/>
              <a:ext cx="8766629" cy="0"/>
            </a:xfrm>
            <a:prstGeom prst="straightConnector1">
              <a:avLst/>
            </a:prstGeom>
            <a:ln w="603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8E078F-8DBF-B94F-B80D-F6A07809A78B}"/>
                </a:ext>
              </a:extLst>
            </p:cNvPr>
            <p:cNvSpPr txBox="1"/>
            <p:nvPr/>
          </p:nvSpPr>
          <p:spPr>
            <a:xfrm>
              <a:off x="2311184" y="5475143"/>
              <a:ext cx="10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accent2">
                      <a:lumMod val="75000"/>
                    </a:schemeClr>
                  </a:solidFill>
                </a:rPr>
                <a:t>Infection day</a:t>
              </a:r>
              <a:endParaRPr lang="en-BR" sz="135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83F140-B84B-3041-B0F5-8768D159646F}"/>
                </a:ext>
              </a:extLst>
            </p:cNvPr>
            <p:cNvSpPr txBox="1"/>
            <p:nvPr/>
          </p:nvSpPr>
          <p:spPr>
            <a:xfrm>
              <a:off x="4708162" y="5539496"/>
              <a:ext cx="1588448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accent1"/>
                  </a:solidFill>
                </a:rPr>
                <a:t>1</a:t>
              </a:r>
              <a:r>
                <a:rPr lang="en-US" sz="1351" baseline="30000" dirty="0">
                  <a:solidFill>
                    <a:schemeClr val="accent1"/>
                  </a:solidFill>
                </a:rPr>
                <a:t>st</a:t>
              </a:r>
              <a:r>
                <a:rPr lang="en-US" sz="1351" dirty="0">
                  <a:solidFill>
                    <a:schemeClr val="accent1"/>
                  </a:solidFill>
                </a:rPr>
                <a:t> day of symptoms</a:t>
              </a:r>
              <a:endParaRPr lang="en-BR" sz="135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554AF2-2581-1B45-9254-1F1988F397A3}"/>
                </a:ext>
              </a:extLst>
            </p:cNvPr>
            <p:cNvSpPr txBox="1"/>
            <p:nvPr/>
          </p:nvSpPr>
          <p:spPr>
            <a:xfrm>
              <a:off x="6998223" y="5432663"/>
              <a:ext cx="2114415" cy="508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1" dirty="0">
                  <a:solidFill>
                    <a:schemeClr val="accent1"/>
                  </a:solidFill>
                </a:rPr>
                <a:t>Reporting day in the database</a:t>
              </a:r>
              <a:endParaRPr lang="en-BR" sz="1351" dirty="0">
                <a:solidFill>
                  <a:schemeClr val="accent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1D8FE3A-8109-2541-BA11-4BF105418535}"/>
                </a:ext>
              </a:extLst>
            </p:cNvPr>
            <p:cNvCxnSpPr>
              <a:cxnSpLocks/>
            </p:cNvCxnSpPr>
            <p:nvPr/>
          </p:nvCxnSpPr>
          <p:spPr>
            <a:xfrm>
              <a:off x="8055431" y="4765040"/>
              <a:ext cx="0" cy="464457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DF829-17DF-0B4C-8B0B-016A9F2E8F76}"/>
                </a:ext>
              </a:extLst>
            </p:cNvPr>
            <p:cNvCxnSpPr>
              <a:cxnSpLocks/>
            </p:cNvCxnSpPr>
            <p:nvPr/>
          </p:nvCxnSpPr>
          <p:spPr>
            <a:xfrm>
              <a:off x="2859315" y="4765040"/>
              <a:ext cx="0" cy="464457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7D8711-EF3F-3145-BBB0-6849F90792F7}"/>
                </a:ext>
              </a:extLst>
            </p:cNvPr>
            <p:cNvCxnSpPr>
              <a:cxnSpLocks/>
            </p:cNvCxnSpPr>
            <p:nvPr/>
          </p:nvCxnSpPr>
          <p:spPr>
            <a:xfrm>
              <a:off x="5479143" y="4765040"/>
              <a:ext cx="0" cy="46445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6C9DB031-6807-D649-8A33-E6CEBE42A7D3}"/>
              </a:ext>
            </a:extLst>
          </p:cNvPr>
          <p:cNvSpPr txBox="1">
            <a:spLocks/>
          </p:cNvSpPr>
          <p:nvPr/>
        </p:nvSpPr>
        <p:spPr>
          <a:xfrm>
            <a:off x="635569" y="548640"/>
            <a:ext cx="10648127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Correcting delays </a:t>
            </a:r>
            <a:endParaRPr lang="en-BR" sz="4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406492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26" y="548640"/>
            <a:ext cx="10597470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Methods to estimate R</a:t>
            </a:r>
            <a:r>
              <a:rPr lang="en-BR" sz="4000" b="1" baseline="-25000" dirty="0"/>
              <a:t>eff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0" y="2018808"/>
            <a:ext cx="10725486" cy="3432425"/>
          </a:xfrm>
        </p:spPr>
        <p:txBody>
          <a:bodyPr>
            <a:noAutofit/>
          </a:bodyPr>
          <a:lstStyle/>
          <a:p>
            <a:r>
              <a:rPr lang="en-US" sz="2200" dirty="0"/>
              <a:t>Robert Koch Institute 2020</a:t>
            </a:r>
          </a:p>
          <a:p>
            <a:r>
              <a:rPr lang="en-BR" sz="2200" dirty="0"/>
              <a:t>Wallinga e Teunis 2004</a:t>
            </a:r>
          </a:p>
          <a:p>
            <a:r>
              <a:rPr lang="en-BR" sz="2200" dirty="0"/>
              <a:t>Bettencourt e Ribeiro 2008</a:t>
            </a:r>
          </a:p>
          <a:p>
            <a:r>
              <a:rPr lang="en-BR" sz="2200" dirty="0"/>
              <a:t>Cori et al 2013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82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26" y="548640"/>
            <a:ext cx="10597470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Methods to estimate R</a:t>
            </a:r>
            <a:r>
              <a:rPr lang="en-BR" sz="4000" b="1" baseline="-25000" dirty="0"/>
              <a:t>eff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0" y="2018808"/>
            <a:ext cx="10725486" cy="3432425"/>
          </a:xfrm>
        </p:spPr>
        <p:txBody>
          <a:bodyPr>
            <a:noAutofit/>
          </a:bodyPr>
          <a:lstStyle/>
          <a:p>
            <a:r>
              <a:rPr lang="en-US" sz="2200" dirty="0"/>
              <a:t>Robert Koch Institute 2020</a:t>
            </a:r>
          </a:p>
          <a:p>
            <a:r>
              <a:rPr lang="en-BR" sz="2200" dirty="0"/>
              <a:t>Wallinga e Teunis 2004</a:t>
            </a:r>
          </a:p>
          <a:p>
            <a:r>
              <a:rPr lang="en-BR" sz="2200" dirty="0"/>
              <a:t>Bettencourt e Ribeiro 2008</a:t>
            </a:r>
          </a:p>
          <a:p>
            <a:r>
              <a:rPr lang="en-BR" sz="2200" b="1" dirty="0"/>
              <a:t>Cori et al 2013</a:t>
            </a:r>
          </a:p>
          <a:p>
            <a:pPr lvl="1">
              <a:buFont typeface="System Font Regular"/>
              <a:buChar char="-"/>
            </a:pPr>
            <a:r>
              <a:rPr lang="en-BR" sz="1800" dirty="0"/>
              <a:t>Time series of cases</a:t>
            </a:r>
          </a:p>
          <a:p>
            <a:pPr lvl="1">
              <a:buFont typeface="System Font Regular"/>
              <a:buChar char="-"/>
            </a:pPr>
            <a:r>
              <a:rPr lang="en-US" sz="1800" dirty="0"/>
              <a:t>Serial interval distribution </a:t>
            </a:r>
            <a:r>
              <a:rPr lang="en-BR" sz="1800" dirty="0"/>
              <a:t>(trasmission tree) - </a:t>
            </a:r>
            <a:r>
              <a:rPr lang="en-US" sz="1800" dirty="0"/>
              <a:t>incorporates uncertainty in the distribution the time between the onset of symptoms in a primary case and the onset of symptoms in secondary cases</a:t>
            </a:r>
            <a:endParaRPr lang="en-BR" sz="1800" dirty="0"/>
          </a:p>
          <a:p>
            <a:pPr marL="457178" lvl="1" indent="0">
              <a:buNone/>
            </a:pPr>
            <a:endParaRPr lang="en-BR" sz="1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72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0" y="2018807"/>
            <a:ext cx="10725486" cy="548639"/>
          </a:xfrm>
        </p:spPr>
        <p:txBody>
          <a:bodyPr>
            <a:noAutofit/>
          </a:bodyPr>
          <a:lstStyle/>
          <a:p>
            <a:r>
              <a:rPr lang="en-BR" sz="2400" dirty="0"/>
              <a:t>Corrections: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75FAAD6-175B-B546-918C-B5FAFE7B4C8E}"/>
              </a:ext>
            </a:extLst>
          </p:cNvPr>
          <p:cNvSpPr txBox="1"/>
          <p:nvPr/>
        </p:nvSpPr>
        <p:spPr>
          <a:xfrm>
            <a:off x="3551588" y="2735523"/>
            <a:ext cx="123822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351" dirty="0"/>
              <a:t>Backprojection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FEE5E-0326-CE4F-A625-08D862BB6579}"/>
              </a:ext>
            </a:extLst>
          </p:cNvPr>
          <p:cNvSpPr txBox="1"/>
          <p:nvPr/>
        </p:nvSpPr>
        <p:spPr>
          <a:xfrm>
            <a:off x="6072116" y="2737034"/>
            <a:ext cx="100130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351" dirty="0"/>
              <a:t>Nowcasting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0EDC497-409F-084C-8B53-60E48A45C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726" y="3906192"/>
            <a:ext cx="923331" cy="9233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E5945DA-4108-F447-AB2D-766B721B5BAF}"/>
              </a:ext>
            </a:extLst>
          </p:cNvPr>
          <p:cNvGrpSpPr/>
          <p:nvPr/>
        </p:nvGrpSpPr>
        <p:grpSpPr>
          <a:xfrm>
            <a:off x="1899215" y="2841144"/>
            <a:ext cx="8766629" cy="1175711"/>
            <a:chOff x="1886859" y="4765040"/>
            <a:chExt cx="8766629" cy="117571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3CFD249-A31A-EA44-97B5-648849D48928}"/>
                </a:ext>
              </a:extLst>
            </p:cNvPr>
            <p:cNvCxnSpPr/>
            <p:nvPr/>
          </p:nvCxnSpPr>
          <p:spPr>
            <a:xfrm>
              <a:off x="1886859" y="4992915"/>
              <a:ext cx="8766629" cy="0"/>
            </a:xfrm>
            <a:prstGeom prst="straightConnector1">
              <a:avLst/>
            </a:prstGeom>
            <a:ln w="603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8E078F-8DBF-B94F-B80D-F6A07809A78B}"/>
                </a:ext>
              </a:extLst>
            </p:cNvPr>
            <p:cNvSpPr txBox="1"/>
            <p:nvPr/>
          </p:nvSpPr>
          <p:spPr>
            <a:xfrm>
              <a:off x="2311184" y="5475143"/>
              <a:ext cx="10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accent2">
                      <a:lumMod val="75000"/>
                    </a:schemeClr>
                  </a:solidFill>
                </a:rPr>
                <a:t>Infection day</a:t>
              </a:r>
              <a:endParaRPr lang="en-BR" sz="135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83F140-B84B-3041-B0F5-8768D159646F}"/>
                </a:ext>
              </a:extLst>
            </p:cNvPr>
            <p:cNvSpPr txBox="1"/>
            <p:nvPr/>
          </p:nvSpPr>
          <p:spPr>
            <a:xfrm>
              <a:off x="4708162" y="5539496"/>
              <a:ext cx="1588448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accent1"/>
                  </a:solidFill>
                </a:rPr>
                <a:t>1</a:t>
              </a:r>
              <a:r>
                <a:rPr lang="en-US" sz="1351" baseline="30000" dirty="0">
                  <a:solidFill>
                    <a:schemeClr val="accent1"/>
                  </a:solidFill>
                </a:rPr>
                <a:t>st</a:t>
              </a:r>
              <a:r>
                <a:rPr lang="en-US" sz="1351" dirty="0">
                  <a:solidFill>
                    <a:schemeClr val="accent1"/>
                  </a:solidFill>
                </a:rPr>
                <a:t> day of symptoms</a:t>
              </a:r>
              <a:endParaRPr lang="en-BR" sz="135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554AF2-2581-1B45-9254-1F1988F397A3}"/>
                </a:ext>
              </a:extLst>
            </p:cNvPr>
            <p:cNvSpPr txBox="1"/>
            <p:nvPr/>
          </p:nvSpPr>
          <p:spPr>
            <a:xfrm>
              <a:off x="6998223" y="5432663"/>
              <a:ext cx="2114415" cy="508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1" dirty="0">
                  <a:solidFill>
                    <a:schemeClr val="accent1"/>
                  </a:solidFill>
                </a:rPr>
                <a:t>Reporting day in the database</a:t>
              </a:r>
              <a:endParaRPr lang="en-BR" sz="1351" dirty="0">
                <a:solidFill>
                  <a:schemeClr val="accent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1D8FE3A-8109-2541-BA11-4BF105418535}"/>
                </a:ext>
              </a:extLst>
            </p:cNvPr>
            <p:cNvCxnSpPr>
              <a:cxnSpLocks/>
            </p:cNvCxnSpPr>
            <p:nvPr/>
          </p:nvCxnSpPr>
          <p:spPr>
            <a:xfrm>
              <a:off x="8055431" y="4765040"/>
              <a:ext cx="0" cy="464457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DF829-17DF-0B4C-8B0B-016A9F2E8F76}"/>
                </a:ext>
              </a:extLst>
            </p:cNvPr>
            <p:cNvCxnSpPr>
              <a:cxnSpLocks/>
            </p:cNvCxnSpPr>
            <p:nvPr/>
          </p:nvCxnSpPr>
          <p:spPr>
            <a:xfrm>
              <a:off x="2859315" y="4765040"/>
              <a:ext cx="0" cy="464457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7D8711-EF3F-3145-BBB0-6849F90792F7}"/>
                </a:ext>
              </a:extLst>
            </p:cNvPr>
            <p:cNvCxnSpPr>
              <a:cxnSpLocks/>
            </p:cNvCxnSpPr>
            <p:nvPr/>
          </p:nvCxnSpPr>
          <p:spPr>
            <a:xfrm>
              <a:off x="5479143" y="4765040"/>
              <a:ext cx="0" cy="46445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6C9DB031-6807-D649-8A33-E6CEBE42A7D3}"/>
              </a:ext>
            </a:extLst>
          </p:cNvPr>
          <p:cNvSpPr txBox="1">
            <a:spLocks/>
          </p:cNvSpPr>
          <p:nvPr/>
        </p:nvSpPr>
        <p:spPr>
          <a:xfrm>
            <a:off x="635569" y="548640"/>
            <a:ext cx="10648127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Correcting delays </a:t>
            </a:r>
            <a:endParaRPr lang="en-BR" sz="4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733127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69" y="548640"/>
            <a:ext cx="10648127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Nowcasting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018805"/>
            <a:ext cx="11167447" cy="14101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BR" sz="2400" i="1" dirty="0"/>
              <a:t>Nowcasting</a:t>
            </a:r>
            <a:r>
              <a:rPr lang="en-BR" sz="2400" dirty="0"/>
              <a:t> </a:t>
            </a:r>
            <a:r>
              <a:rPr lang="en-US" sz="2400" dirty="0"/>
              <a:t>estimates the number of cases that have already occurred (that already have a 1st day of symptoms) but that have not been reported in the database.</a:t>
            </a:r>
            <a:endParaRPr lang="en-BR" sz="2000" dirty="0"/>
          </a:p>
          <a:p>
            <a:pPr marL="0" indent="0">
              <a:buNone/>
            </a:pPr>
            <a:endParaRPr lang="en-BR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E92C59D-6904-AB48-9562-521110D66709}"/>
              </a:ext>
            </a:extLst>
          </p:cNvPr>
          <p:cNvSpPr txBox="1"/>
          <p:nvPr/>
        </p:nvSpPr>
        <p:spPr>
          <a:xfrm rot="16200000">
            <a:off x="-207394" y="4176937"/>
            <a:ext cx="1920545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dirty="0"/>
              <a:t>Number of cases by 1</a:t>
            </a:r>
            <a:r>
              <a:rPr lang="en-US" sz="1351" baseline="30000" dirty="0"/>
              <a:t>st</a:t>
            </a:r>
            <a:r>
              <a:rPr lang="en-US" sz="1351" dirty="0"/>
              <a:t> symptoms date</a:t>
            </a:r>
            <a:endParaRPr lang="en-BR" sz="135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15033B-A340-124D-84FC-9B36531F5811}"/>
              </a:ext>
            </a:extLst>
          </p:cNvPr>
          <p:cNvSpPr txBox="1"/>
          <p:nvPr/>
        </p:nvSpPr>
        <p:spPr>
          <a:xfrm>
            <a:off x="4045426" y="5798838"/>
            <a:ext cx="500202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351" dirty="0"/>
              <a:t>date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6BEE49E-EA58-B147-ACDD-F10EC140F8A0}"/>
              </a:ext>
            </a:extLst>
          </p:cNvPr>
          <p:cNvGrpSpPr/>
          <p:nvPr/>
        </p:nvGrpSpPr>
        <p:grpSpPr>
          <a:xfrm>
            <a:off x="1015640" y="3211193"/>
            <a:ext cx="3647616" cy="2735712"/>
            <a:chOff x="4500569" y="3321050"/>
            <a:chExt cx="3647616" cy="273571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F949B8C-5B48-074E-B21A-BD9BA0264759}"/>
                </a:ext>
              </a:extLst>
            </p:cNvPr>
            <p:cNvCxnSpPr/>
            <p:nvPr/>
          </p:nvCxnSpPr>
          <p:spPr>
            <a:xfrm flipV="1">
              <a:off x="4729655" y="3321050"/>
              <a:ext cx="0" cy="2735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8B2FF8-E1D9-9949-AC3C-68716D692AC6}"/>
                </a:ext>
              </a:extLst>
            </p:cNvPr>
            <p:cNvCxnSpPr>
              <a:cxnSpLocks/>
            </p:cNvCxnSpPr>
            <p:nvPr/>
          </p:nvCxnSpPr>
          <p:spPr>
            <a:xfrm>
              <a:off x="4500569" y="5840379"/>
              <a:ext cx="364761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3386F6F-4BDD-0547-93B9-EDA2A15308FA}"/>
              </a:ext>
            </a:extLst>
          </p:cNvPr>
          <p:cNvGrpSpPr/>
          <p:nvPr/>
        </p:nvGrpSpPr>
        <p:grpSpPr>
          <a:xfrm>
            <a:off x="1241565" y="3752462"/>
            <a:ext cx="2684520" cy="1978060"/>
            <a:chOff x="4737991" y="3624877"/>
            <a:chExt cx="2684520" cy="19780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153775-C2C5-4544-98CB-E9FB1BDE5705}"/>
                    </a:ext>
                  </a:extLst>
                </p14:cNvPr>
                <p14:cNvContentPartPr/>
                <p14:nvPr/>
              </p14:nvContentPartPr>
              <p14:xfrm>
                <a:off x="4798466" y="4103897"/>
                <a:ext cx="2591280" cy="1499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153775-C2C5-4544-98CB-E9FB1BDE57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82986" y="4088417"/>
                  <a:ext cx="2621880" cy="15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6516B76-7928-A043-B72B-A3613C5C0512}"/>
                    </a:ext>
                  </a:extLst>
                </p14:cNvPr>
                <p14:cNvContentPartPr/>
                <p14:nvPr/>
              </p14:nvContentPartPr>
              <p14:xfrm>
                <a:off x="4737991" y="3624877"/>
                <a:ext cx="2684520" cy="1945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6516B76-7928-A043-B72B-A3613C5C05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2511" y="3609397"/>
                  <a:ext cx="2715120" cy="197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9530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69" y="548640"/>
            <a:ext cx="10648127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Nowcasting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018805"/>
            <a:ext cx="11167447" cy="14101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BR" sz="2400" i="1" dirty="0"/>
              <a:t>Nowcasting</a:t>
            </a:r>
            <a:r>
              <a:rPr lang="en-BR" sz="2400" dirty="0"/>
              <a:t> </a:t>
            </a:r>
            <a:r>
              <a:rPr lang="en-US" sz="2400" dirty="0"/>
              <a:t>estimates the number of cases that have already occurred (that already have a 1st day of symptoms) but that have not been reported in the database.</a:t>
            </a:r>
            <a:endParaRPr lang="en-BR" sz="2000" dirty="0"/>
          </a:p>
          <a:p>
            <a:pPr marL="0" indent="0">
              <a:buNone/>
            </a:pPr>
            <a:endParaRPr lang="en-BR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1387E5D-5EDC-7F4B-9912-1B7798FE6C1E}"/>
              </a:ext>
            </a:extLst>
          </p:cNvPr>
          <p:cNvGrpSpPr/>
          <p:nvPr/>
        </p:nvGrpSpPr>
        <p:grpSpPr>
          <a:xfrm>
            <a:off x="498835" y="3211193"/>
            <a:ext cx="4164421" cy="2887855"/>
            <a:chOff x="3983764" y="3321050"/>
            <a:chExt cx="4164421" cy="288785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92C59D-6904-AB48-9562-521110D66709}"/>
                </a:ext>
              </a:extLst>
            </p:cNvPr>
            <p:cNvSpPr txBox="1"/>
            <p:nvPr/>
          </p:nvSpPr>
          <p:spPr>
            <a:xfrm rot="16200000">
              <a:off x="3277535" y="4286794"/>
              <a:ext cx="1920545" cy="508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1" dirty="0"/>
                <a:t>Number of cases by 1</a:t>
              </a:r>
              <a:r>
                <a:rPr lang="en-US" sz="1351" baseline="30000" dirty="0"/>
                <a:t>st</a:t>
              </a:r>
              <a:r>
                <a:rPr lang="en-US" sz="1351" dirty="0"/>
                <a:t> symptoms date</a:t>
              </a:r>
              <a:endParaRPr lang="en-BR" sz="135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15033B-A340-124D-84FC-9B36531F5811}"/>
                </a:ext>
              </a:extLst>
            </p:cNvPr>
            <p:cNvSpPr txBox="1"/>
            <p:nvPr/>
          </p:nvSpPr>
          <p:spPr>
            <a:xfrm>
              <a:off x="7530355" y="5908695"/>
              <a:ext cx="50020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 sz="1351" dirty="0"/>
                <a:t>date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BEE49E-EA58-B147-ACDD-F10EC140F8A0}"/>
                </a:ext>
              </a:extLst>
            </p:cNvPr>
            <p:cNvGrpSpPr/>
            <p:nvPr/>
          </p:nvGrpSpPr>
          <p:grpSpPr>
            <a:xfrm>
              <a:off x="4500569" y="3321050"/>
              <a:ext cx="3647616" cy="2735712"/>
              <a:chOff x="4500569" y="3321050"/>
              <a:chExt cx="3647616" cy="2735712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CF949B8C-5B48-074E-B21A-BD9BA0264759}"/>
                  </a:ext>
                </a:extLst>
              </p:cNvPr>
              <p:cNvCxnSpPr/>
              <p:nvPr/>
            </p:nvCxnSpPr>
            <p:spPr>
              <a:xfrm flipV="1">
                <a:off x="4729655" y="3321050"/>
                <a:ext cx="0" cy="27357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48B2FF8-E1D9-9949-AC3C-68716D692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569" y="5840379"/>
                <a:ext cx="364761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386F6F-4BDD-0547-93B9-EDA2A15308FA}"/>
                </a:ext>
              </a:extLst>
            </p:cNvPr>
            <p:cNvGrpSpPr/>
            <p:nvPr/>
          </p:nvGrpSpPr>
          <p:grpSpPr>
            <a:xfrm>
              <a:off x="4726494" y="3670826"/>
              <a:ext cx="2830878" cy="2169553"/>
              <a:chOff x="4737991" y="3433384"/>
              <a:chExt cx="2830878" cy="216955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C153775-C2C5-4544-98CB-E9FB1BDE5705}"/>
                      </a:ext>
                    </a:extLst>
                  </p14:cNvPr>
                  <p14:cNvContentPartPr/>
                  <p14:nvPr/>
                </p14:nvContentPartPr>
                <p14:xfrm>
                  <a:off x="4798466" y="4103897"/>
                  <a:ext cx="2591280" cy="1499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C153775-C2C5-4544-98CB-E9FB1BDE570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782986" y="4088417"/>
                    <a:ext cx="2621880" cy="15296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B0542AF-231E-1145-B49B-E65D6B53F422}"/>
                  </a:ext>
                </a:extLst>
              </p:cNvPr>
              <p:cNvGrpSpPr/>
              <p:nvPr/>
            </p:nvGrpSpPr>
            <p:grpSpPr>
              <a:xfrm>
                <a:off x="6403909" y="3433384"/>
                <a:ext cx="1164960" cy="693360"/>
                <a:chOff x="6390054" y="3447239"/>
                <a:chExt cx="1164960" cy="693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9EC31F94-B24A-C044-9688-02C7F5B67D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90054" y="3447239"/>
                    <a:ext cx="1002600" cy="67644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9EC31F94-B24A-C044-9688-02C7F5B67D74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374574" y="3431759"/>
                      <a:ext cx="1033200" cy="70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9B3617C2-AB0D-2548-9163-EC694C3EEA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1294" y="3934679"/>
                    <a:ext cx="1124640" cy="20592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9B3617C2-AB0D-2548-9163-EC694C3EEABB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395814" y="3919226"/>
                      <a:ext cx="1155240" cy="2364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FFDF5A6A-8E6D-9A4C-A3D6-64B4BBB534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07054" y="3456599"/>
                    <a:ext cx="147960" cy="47916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FFDF5A6A-8E6D-9A4C-A3D6-64B4BBB53481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7391574" y="3441131"/>
                      <a:ext cx="178560" cy="5097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45F1DE9B-2057-1F44-9741-978A278822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44774" y="3478559"/>
                    <a:ext cx="1065600" cy="62748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45F1DE9B-2057-1F44-9741-978A2788221A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6426768" y="3442559"/>
                      <a:ext cx="1101252" cy="699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B6516B76-7928-A043-B72B-A3613C5C0512}"/>
                      </a:ext>
                    </a:extLst>
                  </p14:cNvPr>
                  <p14:cNvContentPartPr/>
                  <p14:nvPr/>
                </p14:nvContentPartPr>
                <p14:xfrm>
                  <a:off x="4737991" y="3624877"/>
                  <a:ext cx="2684520" cy="19458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B6516B76-7928-A043-B72B-A3613C5C051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722511" y="3609397"/>
                    <a:ext cx="2715120" cy="1976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2955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69" y="548640"/>
            <a:ext cx="10648127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Nowcasting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018805"/>
            <a:ext cx="11167447" cy="14101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BR" sz="2400" i="1" dirty="0"/>
              <a:t>Nowcasting</a:t>
            </a:r>
            <a:r>
              <a:rPr lang="en-BR" sz="2400" dirty="0"/>
              <a:t> </a:t>
            </a:r>
            <a:r>
              <a:rPr lang="en-US" sz="2400" dirty="0"/>
              <a:t>estimates the number of cases that have already occurred (that already have a 1st day of symptoms) but that have not been reported in the database.</a:t>
            </a:r>
            <a:endParaRPr lang="en-BR" sz="2000" dirty="0"/>
          </a:p>
          <a:p>
            <a:pPr marL="0" indent="0">
              <a:buNone/>
            </a:pPr>
            <a:endParaRPr lang="en-BR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1387E5D-5EDC-7F4B-9912-1B7798FE6C1E}"/>
              </a:ext>
            </a:extLst>
          </p:cNvPr>
          <p:cNvGrpSpPr/>
          <p:nvPr/>
        </p:nvGrpSpPr>
        <p:grpSpPr>
          <a:xfrm>
            <a:off x="498835" y="3211193"/>
            <a:ext cx="4164421" cy="2887855"/>
            <a:chOff x="3983764" y="3321050"/>
            <a:chExt cx="4164421" cy="288785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92C59D-6904-AB48-9562-521110D66709}"/>
                </a:ext>
              </a:extLst>
            </p:cNvPr>
            <p:cNvSpPr txBox="1"/>
            <p:nvPr/>
          </p:nvSpPr>
          <p:spPr>
            <a:xfrm rot="16200000">
              <a:off x="3277535" y="4286794"/>
              <a:ext cx="1920545" cy="508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1" dirty="0"/>
                <a:t>Number of cases by 1</a:t>
              </a:r>
              <a:r>
                <a:rPr lang="en-US" sz="1351" baseline="30000" dirty="0"/>
                <a:t>st</a:t>
              </a:r>
              <a:r>
                <a:rPr lang="en-US" sz="1351" dirty="0"/>
                <a:t> symptoms date</a:t>
              </a:r>
              <a:endParaRPr lang="en-BR" sz="135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15033B-A340-124D-84FC-9B36531F5811}"/>
                </a:ext>
              </a:extLst>
            </p:cNvPr>
            <p:cNvSpPr txBox="1"/>
            <p:nvPr/>
          </p:nvSpPr>
          <p:spPr>
            <a:xfrm>
              <a:off x="7530355" y="5908695"/>
              <a:ext cx="50020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 sz="1351" dirty="0"/>
                <a:t>date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BEE49E-EA58-B147-ACDD-F10EC140F8A0}"/>
                </a:ext>
              </a:extLst>
            </p:cNvPr>
            <p:cNvGrpSpPr/>
            <p:nvPr/>
          </p:nvGrpSpPr>
          <p:grpSpPr>
            <a:xfrm>
              <a:off x="4500569" y="3321050"/>
              <a:ext cx="3647616" cy="2735712"/>
              <a:chOff x="4500569" y="3321050"/>
              <a:chExt cx="3647616" cy="2735712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CF949B8C-5B48-074E-B21A-BD9BA0264759}"/>
                  </a:ext>
                </a:extLst>
              </p:cNvPr>
              <p:cNvCxnSpPr/>
              <p:nvPr/>
            </p:nvCxnSpPr>
            <p:spPr>
              <a:xfrm flipV="1">
                <a:off x="4729655" y="3321050"/>
                <a:ext cx="0" cy="27357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48B2FF8-E1D9-9949-AC3C-68716D692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569" y="5840379"/>
                <a:ext cx="364761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386F6F-4BDD-0547-93B9-EDA2A15308FA}"/>
                </a:ext>
              </a:extLst>
            </p:cNvPr>
            <p:cNvGrpSpPr/>
            <p:nvPr/>
          </p:nvGrpSpPr>
          <p:grpSpPr>
            <a:xfrm>
              <a:off x="4726494" y="3670826"/>
              <a:ext cx="2830878" cy="2169553"/>
              <a:chOff x="4737991" y="3433384"/>
              <a:chExt cx="2830878" cy="2169553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C153775-C2C5-4544-98CB-E9FB1BDE5705}"/>
                      </a:ext>
                    </a:extLst>
                  </p14:cNvPr>
                  <p14:cNvContentPartPr/>
                  <p14:nvPr/>
                </p14:nvContentPartPr>
                <p14:xfrm>
                  <a:off x="4798466" y="4103897"/>
                  <a:ext cx="2591280" cy="1499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C153775-C2C5-4544-98CB-E9FB1BDE570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782986" y="4088417"/>
                    <a:ext cx="2621880" cy="15296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B0542AF-231E-1145-B49B-E65D6B53F422}"/>
                  </a:ext>
                </a:extLst>
              </p:cNvPr>
              <p:cNvGrpSpPr/>
              <p:nvPr/>
            </p:nvGrpSpPr>
            <p:grpSpPr>
              <a:xfrm>
                <a:off x="6403909" y="3433384"/>
                <a:ext cx="1164960" cy="693360"/>
                <a:chOff x="6390054" y="3447239"/>
                <a:chExt cx="1164960" cy="693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9EC31F94-B24A-C044-9688-02C7F5B67D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90054" y="3447239"/>
                    <a:ext cx="1002600" cy="67644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9EC31F94-B24A-C044-9688-02C7F5B67D74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374574" y="3431759"/>
                      <a:ext cx="1033200" cy="70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9B3617C2-AB0D-2548-9163-EC694C3EEA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1294" y="3934679"/>
                    <a:ext cx="1124640" cy="20592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9B3617C2-AB0D-2548-9163-EC694C3EEABB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395814" y="3919226"/>
                      <a:ext cx="1155240" cy="2364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FFDF5A6A-8E6D-9A4C-A3D6-64B4BBB534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07054" y="3456599"/>
                    <a:ext cx="147960" cy="47916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FFDF5A6A-8E6D-9A4C-A3D6-64B4BBB53481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7391574" y="3441131"/>
                      <a:ext cx="178560" cy="5097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45F1DE9B-2057-1F44-9741-978A278822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44774" y="3478559"/>
                    <a:ext cx="1065600" cy="62748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45F1DE9B-2057-1F44-9741-978A2788221A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6426768" y="3442559"/>
                      <a:ext cx="1101252" cy="699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B6516B76-7928-A043-B72B-A3613C5C0512}"/>
                      </a:ext>
                    </a:extLst>
                  </p14:cNvPr>
                  <p14:cNvContentPartPr/>
                  <p14:nvPr/>
                </p14:nvContentPartPr>
                <p14:xfrm>
                  <a:off x="4737991" y="3624877"/>
                  <a:ext cx="2684520" cy="19458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B6516B76-7928-A043-B72B-A3613C5C051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722511" y="3609397"/>
                    <a:ext cx="2715120" cy="1976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49F424D-FE97-8844-9525-9C71E9F3CB98}"/>
              </a:ext>
            </a:extLst>
          </p:cNvPr>
          <p:cNvSpPr txBox="1"/>
          <p:nvPr/>
        </p:nvSpPr>
        <p:spPr>
          <a:xfrm>
            <a:off x="5327686" y="3494411"/>
            <a:ext cx="656839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Nowcasting by Bayesian Smoothing (McGough et al 2020)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Posterior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916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79" y="548640"/>
            <a:ext cx="10719817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Back-projection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018805"/>
            <a:ext cx="11155680" cy="14101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i="1" dirty="0"/>
              <a:t>Back-projection</a:t>
            </a:r>
            <a:r>
              <a:rPr lang="en-US" sz="2400" dirty="0"/>
              <a:t> estimates the number of cases by infection date, therefore including the incubation period (SARS-CoV2 ~ 5 days)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763D537-99DD-5945-9274-BF27BE6F91E9}"/>
              </a:ext>
            </a:extLst>
          </p:cNvPr>
          <p:cNvGrpSpPr/>
          <p:nvPr/>
        </p:nvGrpSpPr>
        <p:grpSpPr>
          <a:xfrm>
            <a:off x="972404" y="2886217"/>
            <a:ext cx="5499381" cy="3299745"/>
            <a:chOff x="2648804" y="2909160"/>
            <a:chExt cx="5499381" cy="32997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C06597-8754-3640-ADD8-3A897D83498E}"/>
                </a:ext>
              </a:extLst>
            </p:cNvPr>
            <p:cNvSpPr txBox="1"/>
            <p:nvPr/>
          </p:nvSpPr>
          <p:spPr>
            <a:xfrm rot="16200000">
              <a:off x="1942575" y="4265023"/>
              <a:ext cx="1920545" cy="508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1" dirty="0"/>
                <a:t>Number of cases by  infection date</a:t>
              </a:r>
              <a:endParaRPr lang="en-BR" sz="135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E6DAB0-7E18-B847-AE8D-312FBF359EF3}"/>
                </a:ext>
              </a:extLst>
            </p:cNvPr>
            <p:cNvSpPr txBox="1"/>
            <p:nvPr/>
          </p:nvSpPr>
          <p:spPr>
            <a:xfrm>
              <a:off x="7530355" y="5908695"/>
              <a:ext cx="50020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 sz="1351" dirty="0"/>
                <a:t>date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764174A-E2CA-1A4E-9F75-DD726D3DD6E4}"/>
                </a:ext>
              </a:extLst>
            </p:cNvPr>
            <p:cNvGrpSpPr/>
            <p:nvPr/>
          </p:nvGrpSpPr>
          <p:grpSpPr>
            <a:xfrm>
              <a:off x="2975429" y="3248479"/>
              <a:ext cx="5172756" cy="2735712"/>
              <a:chOff x="2975429" y="3248479"/>
              <a:chExt cx="5172756" cy="2735712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CA93470-4A11-804A-80FA-050A65522003}"/>
                  </a:ext>
                </a:extLst>
              </p:cNvPr>
              <p:cNvCxnSpPr/>
              <p:nvPr/>
            </p:nvCxnSpPr>
            <p:spPr>
              <a:xfrm flipV="1">
                <a:off x="3466912" y="3248479"/>
                <a:ext cx="0" cy="27357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1F79B78-DA53-744E-8F26-D368BA751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5429" y="5840379"/>
                <a:ext cx="517275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335C1E-196A-F548-8F42-D5B35A38342A}"/>
                    </a:ext>
                  </a:extLst>
                </p14:cNvPr>
                <p14:cNvContentPartPr/>
                <p14:nvPr/>
              </p14:nvContentPartPr>
              <p14:xfrm>
                <a:off x="4786969" y="4341339"/>
                <a:ext cx="2591280" cy="149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335C1E-196A-F548-8F42-D5B35A3834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71489" y="4325859"/>
                  <a:ext cx="2621880" cy="15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A499895-1F47-7743-92D5-95D4F3806AE5}"/>
                    </a:ext>
                  </a:extLst>
                </p14:cNvPr>
                <p14:cNvContentPartPr/>
                <p14:nvPr/>
              </p14:nvContentPartPr>
              <p14:xfrm>
                <a:off x="3869023" y="4341339"/>
                <a:ext cx="2591280" cy="1499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A499895-1F47-7743-92D5-95D4F3806A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3543" y="4325859"/>
                  <a:ext cx="2621880" cy="152964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E04B58-84FC-8D4E-8318-DB43FC6A2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2470" y="3323720"/>
              <a:ext cx="2277" cy="251665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5F4603-E8B3-1646-8A82-C06DFE030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291" y="3323720"/>
              <a:ext cx="2277" cy="251665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B5C4CAFB-814B-2D4C-9A17-3FABA261C10E}"/>
                </a:ext>
              </a:extLst>
            </p:cNvPr>
            <p:cNvSpPr/>
            <p:nvPr/>
          </p:nvSpPr>
          <p:spPr>
            <a:xfrm rot="16200000">
              <a:off x="4311126" y="2812339"/>
              <a:ext cx="122187" cy="895236"/>
            </a:xfrm>
            <a:prstGeom prst="rightBrace">
              <a:avLst>
                <a:gd name="adj1" fmla="val 39515"/>
                <a:gd name="adj2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B690F-DEC3-534B-9F71-313EFDD4D6B5}"/>
                </a:ext>
              </a:extLst>
            </p:cNvPr>
            <p:cNvSpPr txBox="1"/>
            <p:nvPr/>
          </p:nvSpPr>
          <p:spPr>
            <a:xfrm>
              <a:off x="3644152" y="2909160"/>
              <a:ext cx="1663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  <a:r>
                <a:rPr lang="en-BR" sz="1600" dirty="0">
                  <a:solidFill>
                    <a:schemeClr val="bg2">
                      <a:lumMod val="50000"/>
                    </a:schemeClr>
                  </a:solidFill>
                </a:rPr>
                <a:t>ncubation period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265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79" y="548640"/>
            <a:ext cx="10719817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Back-projection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018805"/>
            <a:ext cx="11155680" cy="14101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i="1" dirty="0"/>
              <a:t>Back-projection</a:t>
            </a:r>
            <a:r>
              <a:rPr lang="en-US" sz="2400" dirty="0"/>
              <a:t> </a:t>
            </a:r>
            <a:r>
              <a:rPr lang="en-US" sz="2400" i="1" dirty="0"/>
              <a:t>deconvolution</a:t>
            </a:r>
            <a:r>
              <a:rPr lang="en-US" sz="2400" dirty="0"/>
              <a:t> estimates the number of cases by infection date, therefore including the incubation period (SARS-CoV2 ~ 4-5 days)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763D537-99DD-5945-9274-BF27BE6F91E9}"/>
              </a:ext>
            </a:extLst>
          </p:cNvPr>
          <p:cNvGrpSpPr/>
          <p:nvPr/>
        </p:nvGrpSpPr>
        <p:grpSpPr>
          <a:xfrm>
            <a:off x="972404" y="2886217"/>
            <a:ext cx="5499381" cy="3299745"/>
            <a:chOff x="2648804" y="2909160"/>
            <a:chExt cx="5499381" cy="32997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C06597-8754-3640-ADD8-3A897D83498E}"/>
                </a:ext>
              </a:extLst>
            </p:cNvPr>
            <p:cNvSpPr txBox="1"/>
            <p:nvPr/>
          </p:nvSpPr>
          <p:spPr>
            <a:xfrm rot="16200000">
              <a:off x="1942575" y="4265023"/>
              <a:ext cx="1920545" cy="508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1" dirty="0"/>
                <a:t>Number of cases by  infection date</a:t>
              </a:r>
              <a:endParaRPr lang="en-BR" sz="135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E6DAB0-7E18-B847-AE8D-312FBF359EF3}"/>
                </a:ext>
              </a:extLst>
            </p:cNvPr>
            <p:cNvSpPr txBox="1"/>
            <p:nvPr/>
          </p:nvSpPr>
          <p:spPr>
            <a:xfrm>
              <a:off x="7530355" y="5908695"/>
              <a:ext cx="50020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 sz="1351" dirty="0"/>
                <a:t>date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764174A-E2CA-1A4E-9F75-DD726D3DD6E4}"/>
                </a:ext>
              </a:extLst>
            </p:cNvPr>
            <p:cNvGrpSpPr/>
            <p:nvPr/>
          </p:nvGrpSpPr>
          <p:grpSpPr>
            <a:xfrm>
              <a:off x="2975429" y="3248479"/>
              <a:ext cx="5172756" cy="2735712"/>
              <a:chOff x="2975429" y="3248479"/>
              <a:chExt cx="5172756" cy="2735712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CA93470-4A11-804A-80FA-050A65522003}"/>
                  </a:ext>
                </a:extLst>
              </p:cNvPr>
              <p:cNvCxnSpPr/>
              <p:nvPr/>
            </p:nvCxnSpPr>
            <p:spPr>
              <a:xfrm flipV="1">
                <a:off x="3466912" y="3248479"/>
                <a:ext cx="0" cy="273571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1F79B78-DA53-744E-8F26-D368BA751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75429" y="5840379"/>
                <a:ext cx="517275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335C1E-196A-F548-8F42-D5B35A38342A}"/>
                    </a:ext>
                  </a:extLst>
                </p14:cNvPr>
                <p14:cNvContentPartPr/>
                <p14:nvPr/>
              </p14:nvContentPartPr>
              <p14:xfrm>
                <a:off x="4786969" y="4341339"/>
                <a:ext cx="2591280" cy="149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335C1E-196A-F548-8F42-D5B35A3834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71849" y="4325859"/>
                  <a:ext cx="2621880" cy="15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A499895-1F47-7743-92D5-95D4F3806AE5}"/>
                    </a:ext>
                  </a:extLst>
                </p14:cNvPr>
                <p14:cNvContentPartPr/>
                <p14:nvPr/>
              </p14:nvContentPartPr>
              <p14:xfrm>
                <a:off x="3869023" y="4341339"/>
                <a:ext cx="2591280" cy="1499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A499895-1F47-7743-92D5-95D4F3806A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53903" y="4325859"/>
                  <a:ext cx="2621880" cy="152928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E04B58-84FC-8D4E-8318-DB43FC6A23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2470" y="3323720"/>
              <a:ext cx="2277" cy="251665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5F4603-E8B3-1646-8A82-C06DFE030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2291" y="3323720"/>
              <a:ext cx="2277" cy="251665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B5C4CAFB-814B-2D4C-9A17-3FABA261C10E}"/>
                </a:ext>
              </a:extLst>
            </p:cNvPr>
            <p:cNvSpPr/>
            <p:nvPr/>
          </p:nvSpPr>
          <p:spPr>
            <a:xfrm rot="16200000">
              <a:off x="4311126" y="2812339"/>
              <a:ext cx="122187" cy="895236"/>
            </a:xfrm>
            <a:prstGeom prst="rightBrace">
              <a:avLst>
                <a:gd name="adj1" fmla="val 39515"/>
                <a:gd name="adj2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B690F-DEC3-534B-9F71-313EFDD4D6B5}"/>
                </a:ext>
              </a:extLst>
            </p:cNvPr>
            <p:cNvSpPr txBox="1"/>
            <p:nvPr/>
          </p:nvSpPr>
          <p:spPr>
            <a:xfrm>
              <a:off x="3644152" y="2909160"/>
              <a:ext cx="1663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I</a:t>
              </a:r>
              <a:r>
                <a:rPr lang="en-BR" sz="1600" dirty="0">
                  <a:solidFill>
                    <a:schemeClr val="bg2">
                      <a:lumMod val="50000"/>
                    </a:schemeClr>
                  </a:solidFill>
                </a:rPr>
                <a:t>ncubation period</a:t>
              </a:r>
            </a:p>
          </p:txBody>
        </p:sp>
      </p:grpSp>
      <p:pic>
        <p:nvPicPr>
          <p:cNvPr id="39" name="Picture 3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033BB72-F165-7F45-BA64-96DCA4233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895" y="4242289"/>
            <a:ext cx="3474082" cy="261571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E115AF-9C9E-1D45-9963-4C351C42840F}"/>
              </a:ext>
            </a:extLst>
          </p:cNvPr>
          <p:cNvSpPr txBox="1"/>
          <p:nvPr/>
        </p:nvSpPr>
        <p:spPr>
          <a:xfrm>
            <a:off x="6591804" y="2790074"/>
            <a:ext cx="55783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Expectation-Maximization Smoothing procedure (Becker et al 1991)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Bootstrap simulation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D665D5-EC42-5740-BDF5-FC45BCC5297C}"/>
              </a:ext>
            </a:extLst>
          </p:cNvPr>
          <p:cNvSpPr txBox="1"/>
          <p:nvPr/>
        </p:nvSpPr>
        <p:spPr>
          <a:xfrm>
            <a:off x="10094248" y="6542094"/>
            <a:ext cx="142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</a:t>
            </a:r>
            <a:r>
              <a:rPr lang="en-BR" dirty="0"/>
              <a:t> et al 2020</a:t>
            </a:r>
          </a:p>
        </p:txBody>
      </p:sp>
    </p:spTree>
    <p:extLst>
      <p:ext uri="{BB962C8B-B14F-4D97-AF65-F5344CB8AC3E}">
        <p14:creationId xmlns:p14="http://schemas.microsoft.com/office/powerpoint/2010/main" val="1006860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69" y="548640"/>
            <a:ext cx="10648127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Credible intervals of the R</a:t>
            </a:r>
            <a:r>
              <a:rPr lang="en-BR" sz="4000" b="1" baseline="-25000" dirty="0"/>
              <a:t>eff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0" y="2018808"/>
            <a:ext cx="11155680" cy="3815937"/>
          </a:xfrm>
        </p:spPr>
        <p:txBody>
          <a:bodyPr>
            <a:noAutofit/>
          </a:bodyPr>
          <a:lstStyle/>
          <a:p>
            <a:r>
              <a:rPr lang="en-BR" sz="2400" b="1" i="1" dirty="0"/>
              <a:t>Nowcasting CI: </a:t>
            </a:r>
            <a:r>
              <a:rPr lang="en-BR" sz="2400" dirty="0"/>
              <a:t>delays from de reporting system</a:t>
            </a:r>
          </a:p>
          <a:p>
            <a:endParaRPr lang="en-BR" sz="2400" dirty="0"/>
          </a:p>
          <a:p>
            <a:r>
              <a:rPr lang="en-US" sz="2400" b="1" i="1" dirty="0"/>
              <a:t>B</a:t>
            </a:r>
            <a:r>
              <a:rPr lang="en-BR" sz="2400" b="1" i="1" dirty="0"/>
              <a:t>ackprojetion CI: </a:t>
            </a:r>
            <a:r>
              <a:rPr lang="en-BR" sz="2400" dirty="0"/>
              <a:t>delay from the incubation period.</a:t>
            </a:r>
          </a:p>
          <a:p>
            <a:pPr marL="0" indent="0">
              <a:buNone/>
            </a:pPr>
            <a:endParaRPr lang="en-BR" sz="2400" dirty="0"/>
          </a:p>
          <a:p>
            <a:r>
              <a:rPr lang="en-US" sz="2400" b="1" i="1" dirty="0"/>
              <a:t>Transmission tree</a:t>
            </a:r>
            <a:r>
              <a:rPr lang="en-BR" sz="2400" b="1" i="1" dirty="0"/>
              <a:t> CI</a:t>
            </a:r>
            <a:r>
              <a:rPr lang="en-BR" sz="2400" b="1" dirty="0"/>
              <a:t>: </a:t>
            </a:r>
            <a:r>
              <a:rPr lang="en-BR" sz="2400" dirty="0"/>
              <a:t>from the method proposed by Cori et al 2013 based on cases that will come from the transmission tree</a:t>
            </a:r>
          </a:p>
          <a:p>
            <a:endParaRPr lang="en-BR" sz="2400" dirty="0"/>
          </a:p>
          <a:p>
            <a:endParaRPr lang="en-BR" sz="2400" dirty="0"/>
          </a:p>
          <a:p>
            <a:endParaRPr lang="en-BR" sz="2400" dirty="0"/>
          </a:p>
          <a:p>
            <a:pPr marL="0" indent="0">
              <a:buNone/>
            </a:pPr>
            <a:endParaRPr lang="en-BR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617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6C2F4A-75CF-D446-BAF3-1734BDE69760}"/>
              </a:ext>
            </a:extLst>
          </p:cNvPr>
          <p:cNvSpPr txBox="1">
            <a:spLocks/>
          </p:cNvSpPr>
          <p:nvPr/>
        </p:nvSpPr>
        <p:spPr>
          <a:xfrm>
            <a:off x="626851" y="548640"/>
            <a:ext cx="10656845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sz="4000" b="1" dirty="0"/>
              <a:t>Obrigada</a:t>
            </a:r>
            <a:endParaRPr lang="en-BR" sz="4000" b="1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DC2AA-8DED-3E45-A306-FDC2D905F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35" y="2950277"/>
            <a:ext cx="4897838" cy="3601604"/>
          </a:xfrm>
        </p:spPr>
        <p:txBody>
          <a:bodyPr>
            <a:normAutofit fontScale="92500" lnSpcReduction="20000"/>
          </a:bodyPr>
          <a:lstStyle/>
          <a:p>
            <a:pPr marL="457177" lvl="1" indent="0">
              <a:lnSpc>
                <a:spcPct val="110000"/>
              </a:lnSpc>
              <a:buNone/>
            </a:pPr>
            <a:r>
              <a:rPr lang="en-US" dirty="0"/>
              <a:t>Henrique dos Santos Flores</a:t>
            </a:r>
          </a:p>
          <a:p>
            <a:pPr marL="457177" lvl="1" indent="0">
              <a:lnSpc>
                <a:spcPct val="110000"/>
              </a:lnSpc>
              <a:buNone/>
            </a:pPr>
            <a:r>
              <a:rPr lang="en-US" dirty="0"/>
              <a:t>Marcelo Eduardo Borges</a:t>
            </a:r>
          </a:p>
          <a:p>
            <a:pPr marL="457177" lvl="1" indent="0">
              <a:lnSpc>
                <a:spcPct val="110000"/>
              </a:lnSpc>
              <a:buNone/>
            </a:pPr>
            <a:r>
              <a:rPr lang="en-US" dirty="0"/>
              <a:t>Rafael Lopes </a:t>
            </a:r>
            <a:r>
              <a:rPr lang="en-US" dirty="0" err="1"/>
              <a:t>Paixão</a:t>
            </a:r>
            <a:r>
              <a:rPr lang="en-US" dirty="0"/>
              <a:t> da Silva</a:t>
            </a:r>
          </a:p>
          <a:p>
            <a:pPr marL="457177" lvl="1" indent="0">
              <a:lnSpc>
                <a:spcPct val="110000"/>
              </a:lnSpc>
              <a:buNone/>
            </a:pPr>
            <a:r>
              <a:rPr lang="en-US" dirty="0"/>
              <a:t>Tatiana Pineda Portella</a:t>
            </a:r>
          </a:p>
          <a:p>
            <a:pPr marL="457177" lvl="1" indent="0">
              <a:lnSpc>
                <a:spcPct val="110000"/>
              </a:lnSpc>
              <a:buNone/>
            </a:pPr>
            <a:r>
              <a:rPr lang="en-US" dirty="0"/>
              <a:t>Silas </a:t>
            </a:r>
            <a:r>
              <a:rPr lang="en-US" dirty="0" err="1"/>
              <a:t>Poloni</a:t>
            </a:r>
            <a:r>
              <a:rPr lang="en-US" dirty="0"/>
              <a:t> Lyra</a:t>
            </a:r>
          </a:p>
          <a:p>
            <a:pPr marL="457177" lvl="1" indent="0">
              <a:lnSpc>
                <a:spcPct val="110000"/>
              </a:lnSpc>
              <a:buNone/>
            </a:pPr>
            <a:r>
              <a:rPr lang="en-US" dirty="0" err="1"/>
              <a:t>Diogo</a:t>
            </a:r>
            <a:r>
              <a:rPr lang="en-US" dirty="0"/>
              <a:t> Melo</a:t>
            </a:r>
          </a:p>
          <a:p>
            <a:pPr marL="457177" lvl="1" indent="0">
              <a:lnSpc>
                <a:spcPct val="110000"/>
              </a:lnSpc>
              <a:buNone/>
            </a:pPr>
            <a:r>
              <a:rPr lang="en-US" dirty="0"/>
              <a:t>Renato Mendes Coutinho</a:t>
            </a:r>
          </a:p>
          <a:p>
            <a:pPr marL="457177" lvl="1" indent="0">
              <a:lnSpc>
                <a:spcPct val="110000"/>
              </a:lnSpc>
              <a:buNone/>
            </a:pPr>
            <a:r>
              <a:rPr lang="en-US" dirty="0"/>
              <a:t>Paulo </a:t>
            </a:r>
            <a:r>
              <a:rPr lang="en-US" dirty="0" err="1"/>
              <a:t>Inácio</a:t>
            </a:r>
            <a:r>
              <a:rPr lang="en-US" dirty="0"/>
              <a:t> K. L. Prado</a:t>
            </a:r>
          </a:p>
          <a:p>
            <a:pPr marL="457177" lvl="1" indent="0">
              <a:lnSpc>
                <a:spcPct val="110000"/>
              </a:lnSpc>
              <a:buNone/>
            </a:pPr>
            <a:r>
              <a:rPr lang="en-US" dirty="0"/>
              <a:t>Roberto André </a:t>
            </a:r>
            <a:r>
              <a:rPr lang="en-US" dirty="0" err="1"/>
              <a:t>Kraenkel</a:t>
            </a:r>
            <a:endParaRPr lang="en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77F340-AED2-8E4C-819A-44325DD7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09" y="2059244"/>
            <a:ext cx="3253563" cy="8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" descr="Logo Unicamp.jpg">
            <a:extLst>
              <a:ext uri="{FF2B5EF4-FFF2-40B4-BE49-F238E27FC236}">
                <a16:creationId xmlns:a16="http://schemas.microsoft.com/office/drawing/2014/main" id="{5BC1C0EA-4D80-074D-871B-6E50477E8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212" y="2059244"/>
            <a:ext cx="2326456" cy="126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44DC35-CB2D-3345-B0BD-D1D0D9CAD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849" y="3571393"/>
            <a:ext cx="2109847" cy="38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92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69" y="548640"/>
            <a:ext cx="10648127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Different delay corrections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E3775E2-7897-0C42-A437-AC2B84D80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756" y="1417509"/>
            <a:ext cx="6750608" cy="5440491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2877687B-3D3E-AF48-94D0-1A4409D696B4}"/>
              </a:ext>
            </a:extLst>
          </p:cNvPr>
          <p:cNvSpPr/>
          <p:nvPr/>
        </p:nvSpPr>
        <p:spPr>
          <a:xfrm rot="5400000">
            <a:off x="8466490" y="4458344"/>
            <a:ext cx="544285" cy="775956"/>
          </a:xfrm>
          <a:prstGeom prst="downArrow">
            <a:avLst>
              <a:gd name="adj1" fmla="val 39333"/>
              <a:gd name="adj2" fmla="val 52041"/>
            </a:avLst>
          </a:prstGeom>
          <a:solidFill>
            <a:srgbClr val="0379FF"/>
          </a:solidFill>
          <a:ln>
            <a:solidFill>
              <a:srgbClr val="439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135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A2B00-2BEF-2C42-815A-EF68F34F2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327" y="3999163"/>
            <a:ext cx="1694317" cy="169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79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1" y="548640"/>
            <a:ext cx="10656845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Results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60D8181-B2F8-F24E-BC19-8F92C5F55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0" y="2018808"/>
            <a:ext cx="11155680" cy="5049504"/>
          </a:xfrm>
        </p:spPr>
        <p:txBody>
          <a:bodyPr>
            <a:noAutofit/>
          </a:bodyPr>
          <a:lstStyle/>
          <a:p>
            <a:r>
              <a:rPr lang="en-BR" sz="2600" dirty="0"/>
              <a:t>SIVEP-Gripe (hospitalized cases)</a:t>
            </a:r>
          </a:p>
          <a:p>
            <a:endParaRPr lang="en-BR" sz="2600" dirty="0"/>
          </a:p>
          <a:p>
            <a:r>
              <a:rPr lang="en-US" sz="2600" dirty="0"/>
              <a:t>Positive cases diagnosed by RT-PCR</a:t>
            </a:r>
          </a:p>
          <a:p>
            <a:endParaRPr lang="en-US" sz="2600" dirty="0"/>
          </a:p>
          <a:p>
            <a:r>
              <a:rPr lang="en-US" sz="2600" dirty="0"/>
              <a:t>Base from May 18,2020 (with a consolidated base of June 30,2020)</a:t>
            </a:r>
          </a:p>
          <a:p>
            <a:endParaRPr lang="en-US" sz="2600" dirty="0"/>
          </a:p>
          <a:p>
            <a:r>
              <a:rPr lang="en-US" sz="2600" dirty="0"/>
              <a:t>State capitals:</a:t>
            </a:r>
          </a:p>
          <a:p>
            <a:pPr marL="457177" lvl="1" indent="0">
              <a:buNone/>
            </a:pPr>
            <a:r>
              <a:rPr lang="en-US" dirty="0"/>
              <a:t>São Paulo (SP),  Rio de Janeiro (RJ),  Manaus (AM),  Fortaleza (CE)</a:t>
            </a:r>
            <a:endParaRPr lang="en-BR" dirty="0"/>
          </a:p>
          <a:p>
            <a:pPr marL="0" indent="0">
              <a:buNone/>
            </a:pPr>
            <a:endParaRPr lang="en-BR" sz="2400" dirty="0"/>
          </a:p>
          <a:p>
            <a:endParaRPr lang="en-BR" sz="2400" dirty="0"/>
          </a:p>
          <a:p>
            <a:endParaRPr lang="en-BR" sz="2400" dirty="0"/>
          </a:p>
          <a:p>
            <a:endParaRPr lang="en-BR" sz="2400" dirty="0"/>
          </a:p>
          <a:p>
            <a:pPr marL="0" indent="0">
              <a:buNone/>
            </a:pPr>
            <a:endParaRPr lang="en-BR" sz="2400" dirty="0"/>
          </a:p>
        </p:txBody>
      </p:sp>
    </p:spTree>
    <p:extLst>
      <p:ext uri="{BB962C8B-B14F-4D97-AF65-F5344CB8AC3E}">
        <p14:creationId xmlns:p14="http://schemas.microsoft.com/office/powerpoint/2010/main" val="2119505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1" y="548640"/>
            <a:ext cx="10656845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Results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D103D93-25FA-1F4D-98A3-384A453C3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178" b="80599"/>
          <a:stretch/>
        </p:blipFill>
        <p:spPr>
          <a:xfrm>
            <a:off x="0" y="715409"/>
            <a:ext cx="6096000" cy="199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7BAB05-8D4D-1E4B-9141-DB9ED7C89F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217"/>
          <a:stretch/>
        </p:blipFill>
        <p:spPr>
          <a:xfrm>
            <a:off x="6104718" y="-1"/>
            <a:ext cx="6096000" cy="4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6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1" y="548640"/>
            <a:ext cx="10656845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Results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D103D93-25FA-1F4D-98A3-384A453C3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8" b="42811"/>
          <a:stretch/>
        </p:blipFill>
        <p:spPr>
          <a:xfrm>
            <a:off x="-19878" y="715409"/>
            <a:ext cx="6096000" cy="5879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7BAB05-8D4D-1E4B-9141-DB9ED7C89F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217"/>
          <a:stretch/>
        </p:blipFill>
        <p:spPr>
          <a:xfrm>
            <a:off x="6104718" y="-1"/>
            <a:ext cx="6096000" cy="49176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994E8F-AD52-CE47-B525-9149D20067B1}"/>
              </a:ext>
            </a:extLst>
          </p:cNvPr>
          <p:cNvGrpSpPr/>
          <p:nvPr/>
        </p:nvGrpSpPr>
        <p:grpSpPr>
          <a:xfrm>
            <a:off x="6030545" y="2498761"/>
            <a:ext cx="6168665" cy="3965003"/>
            <a:chOff x="6030545" y="2498761"/>
            <a:chExt cx="6168665" cy="396500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E1B806-F9AA-7A4D-B138-5A35DB9D8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6262" b="5675"/>
            <a:stretch/>
          </p:blipFill>
          <p:spPr>
            <a:xfrm>
              <a:off x="6030545" y="2550488"/>
              <a:ext cx="6168665" cy="3913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12414C3-9886-784B-8B2C-11D2E6208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10" t="493" r="69365" b="97124"/>
            <a:stretch/>
          </p:blipFill>
          <p:spPr>
            <a:xfrm>
              <a:off x="6415298" y="2515660"/>
              <a:ext cx="1364852" cy="2450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4A0B74-EB54-4747-A14B-B6A7000D4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6609" t="171" r="15803" b="97282"/>
            <a:stretch/>
          </p:blipFill>
          <p:spPr>
            <a:xfrm>
              <a:off x="9398000" y="2498761"/>
              <a:ext cx="1701800" cy="261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5092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1" y="548640"/>
            <a:ext cx="10656845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Results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D103D93-25FA-1F4D-98A3-384A453C3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8" b="42811"/>
          <a:stretch/>
        </p:blipFill>
        <p:spPr>
          <a:xfrm>
            <a:off x="-19878" y="715409"/>
            <a:ext cx="6096000" cy="5879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7BAB05-8D4D-1E4B-9141-DB9ED7C89F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217"/>
          <a:stretch/>
        </p:blipFill>
        <p:spPr>
          <a:xfrm>
            <a:off x="6104718" y="-1"/>
            <a:ext cx="6096000" cy="49176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994E8F-AD52-CE47-B525-9149D20067B1}"/>
              </a:ext>
            </a:extLst>
          </p:cNvPr>
          <p:cNvGrpSpPr/>
          <p:nvPr/>
        </p:nvGrpSpPr>
        <p:grpSpPr>
          <a:xfrm>
            <a:off x="6030545" y="2498761"/>
            <a:ext cx="6168665" cy="3965003"/>
            <a:chOff x="6030545" y="2498761"/>
            <a:chExt cx="6168665" cy="396500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7E1B806-F9AA-7A4D-B138-5A35DB9D8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6262" b="5675"/>
            <a:stretch/>
          </p:blipFill>
          <p:spPr>
            <a:xfrm>
              <a:off x="6030545" y="2550488"/>
              <a:ext cx="6168665" cy="391327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12414C3-9886-784B-8B2C-11D2E6208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10" t="493" r="69365" b="97124"/>
            <a:stretch/>
          </p:blipFill>
          <p:spPr>
            <a:xfrm>
              <a:off x="6415298" y="2515660"/>
              <a:ext cx="1364852" cy="24505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4A0B74-EB54-4747-A14B-B6A7000D4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6609" t="171" r="15803" b="97282"/>
            <a:stretch/>
          </p:blipFill>
          <p:spPr>
            <a:xfrm>
              <a:off x="9398000" y="2498761"/>
              <a:ext cx="1701800" cy="261958"/>
            </a:xfrm>
            <a:prstGeom prst="rect">
              <a:avLst/>
            </a:prstGeom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94FA17C-FBF4-B74E-8F61-6BF66B4F8EB6}"/>
              </a:ext>
            </a:extLst>
          </p:cNvPr>
          <p:cNvSpPr/>
          <p:nvPr/>
        </p:nvSpPr>
        <p:spPr>
          <a:xfrm>
            <a:off x="498835" y="4731026"/>
            <a:ext cx="324136" cy="1126436"/>
          </a:xfrm>
          <a:prstGeom prst="ellipse">
            <a:avLst/>
          </a:prstGeom>
          <a:noFill/>
          <a:ln w="317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673D13-9541-3240-A3B8-174FFBF0876E}"/>
              </a:ext>
            </a:extLst>
          </p:cNvPr>
          <p:cNvSpPr/>
          <p:nvPr/>
        </p:nvSpPr>
        <p:spPr>
          <a:xfrm>
            <a:off x="5565913" y="5618922"/>
            <a:ext cx="499099" cy="384314"/>
          </a:xfrm>
          <a:prstGeom prst="ellipse">
            <a:avLst/>
          </a:prstGeom>
          <a:noFill/>
          <a:ln w="317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2C7C0A-83A7-BA40-9F11-37333C441DAC}"/>
              </a:ext>
            </a:extLst>
          </p:cNvPr>
          <p:cNvSpPr/>
          <p:nvPr/>
        </p:nvSpPr>
        <p:spPr>
          <a:xfrm>
            <a:off x="8430359" y="3639459"/>
            <a:ext cx="499099" cy="384314"/>
          </a:xfrm>
          <a:prstGeom prst="ellipse">
            <a:avLst/>
          </a:prstGeom>
          <a:noFill/>
          <a:ln w="317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4CA516-F836-1741-8671-5346C422BA95}"/>
              </a:ext>
            </a:extLst>
          </p:cNvPr>
          <p:cNvSpPr/>
          <p:nvPr/>
        </p:nvSpPr>
        <p:spPr>
          <a:xfrm>
            <a:off x="8430359" y="5572487"/>
            <a:ext cx="499099" cy="384314"/>
          </a:xfrm>
          <a:prstGeom prst="ellipse">
            <a:avLst/>
          </a:prstGeom>
          <a:noFill/>
          <a:ln w="317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53AFF3-61AA-564D-B9F8-34491A496381}"/>
              </a:ext>
            </a:extLst>
          </p:cNvPr>
          <p:cNvSpPr/>
          <p:nvPr/>
        </p:nvSpPr>
        <p:spPr>
          <a:xfrm>
            <a:off x="6529380" y="4731026"/>
            <a:ext cx="324136" cy="1126436"/>
          </a:xfrm>
          <a:prstGeom prst="ellipse">
            <a:avLst/>
          </a:prstGeom>
          <a:noFill/>
          <a:ln w="317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736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1" y="548640"/>
            <a:ext cx="10656845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Results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B7BAB05-8D4D-1E4B-9141-DB9ED7C89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217"/>
          <a:stretch/>
        </p:blipFill>
        <p:spPr>
          <a:xfrm>
            <a:off x="6104718" y="-1"/>
            <a:ext cx="6096000" cy="491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8243FC-5E7E-EA47-B422-64510D07A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" b="42739"/>
          <a:stretch/>
        </p:blipFill>
        <p:spPr>
          <a:xfrm>
            <a:off x="46430" y="716828"/>
            <a:ext cx="6049570" cy="581661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4E67A41-6B19-594B-B7E7-37E670D6EEE7}"/>
              </a:ext>
            </a:extLst>
          </p:cNvPr>
          <p:cNvGrpSpPr/>
          <p:nvPr/>
        </p:nvGrpSpPr>
        <p:grpSpPr>
          <a:xfrm>
            <a:off x="6100996" y="2345419"/>
            <a:ext cx="6094800" cy="4153011"/>
            <a:chOff x="6133948" y="2137021"/>
            <a:chExt cx="6094800" cy="41530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C7B1052-AFFA-3F43-A421-EECA60592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7832" b="4661"/>
            <a:stretch/>
          </p:blipFill>
          <p:spPr>
            <a:xfrm>
              <a:off x="6133948" y="2480032"/>
              <a:ext cx="6094800" cy="381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23AD85-18C0-6140-993B-1CB8EAABC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919" t="-790" r="73532" b="97197"/>
            <a:stretch/>
          </p:blipFill>
          <p:spPr>
            <a:xfrm>
              <a:off x="6502275" y="2137021"/>
              <a:ext cx="1130531" cy="36479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E027F0-E5CE-2D4C-8984-90E6AC8E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5844" t="652" r="743" b="97439"/>
            <a:stretch/>
          </p:blipFill>
          <p:spPr>
            <a:xfrm>
              <a:off x="9402618" y="2307945"/>
              <a:ext cx="2645970" cy="193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471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1" y="548640"/>
            <a:ext cx="10656845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Results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7DF5D83-3EA4-0B40-A24C-B382CC99A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0"/>
          <a:stretch/>
        </p:blipFill>
        <p:spPr>
          <a:xfrm>
            <a:off x="3316288" y="2276854"/>
            <a:ext cx="5486400" cy="430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25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3E778-D742-444A-93E9-51BC48E6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890" y="1714405"/>
            <a:ext cx="6172313" cy="5143595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820E238-4A37-C645-A248-49074CEDAFAA}"/>
              </a:ext>
            </a:extLst>
          </p:cNvPr>
          <p:cNvSpPr txBox="1"/>
          <p:nvPr/>
        </p:nvSpPr>
        <p:spPr>
          <a:xfrm rot="16200000">
            <a:off x="2783093" y="3614980"/>
            <a:ext cx="918649" cy="3002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BR" sz="1351" dirty="0"/>
              <a:t>Effective 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8DFDB01-F08C-2B40-83C4-DA77741B4D03}"/>
              </a:ext>
            </a:extLst>
          </p:cNvPr>
          <p:cNvSpPr txBox="1">
            <a:spLocks/>
          </p:cNvSpPr>
          <p:nvPr/>
        </p:nvSpPr>
        <p:spPr>
          <a:xfrm>
            <a:off x="626851" y="548640"/>
            <a:ext cx="10656845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sz="4000" b="1" dirty="0"/>
              <a:t>Results</a:t>
            </a:r>
            <a:endParaRPr lang="en-BR" sz="4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884094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C1AA7F-EB5A-2444-90DB-0FCCB9A22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0" y="2018806"/>
            <a:ext cx="11164398" cy="4080241"/>
          </a:xfrm>
        </p:spPr>
        <p:txBody>
          <a:bodyPr>
            <a:noAutofit/>
          </a:bodyPr>
          <a:lstStyle/>
          <a:p>
            <a:r>
              <a:rPr lang="en-BR" sz="2400" dirty="0"/>
              <a:t>Estimate the R</a:t>
            </a:r>
            <a:r>
              <a:rPr lang="en-BR" sz="2400" baseline="-25000" dirty="0"/>
              <a:t>t </a:t>
            </a:r>
            <a:r>
              <a:rPr lang="en-BR" sz="2400" dirty="0"/>
              <a:t>based on the notification date </a:t>
            </a:r>
            <a:r>
              <a:rPr lang="en-US" sz="2400" dirty="0"/>
              <a:t>is not accurate</a:t>
            </a:r>
            <a:endParaRPr lang="en-BR" sz="2400" dirty="0"/>
          </a:p>
          <a:p>
            <a:endParaRPr lang="en-BR" sz="2400" i="1" baseline="-25000" dirty="0"/>
          </a:p>
          <a:p>
            <a:r>
              <a:rPr lang="en-BR" sz="2400" dirty="0"/>
              <a:t>Important delays that can be corrected: reporting system and incubation period</a:t>
            </a:r>
          </a:p>
          <a:p>
            <a:endParaRPr lang="en-BR" sz="2400" i="1" dirty="0"/>
          </a:p>
          <a:p>
            <a:r>
              <a:rPr lang="en-BR" sz="2400" dirty="0"/>
              <a:t>Backprojection </a:t>
            </a:r>
            <a:r>
              <a:rPr lang="en-US" sz="2400" dirty="0"/>
              <a:t>can affect the end of the R</a:t>
            </a:r>
            <a:r>
              <a:rPr lang="en-US" sz="2400" baseline="-25000" dirty="0"/>
              <a:t>t</a:t>
            </a:r>
            <a:r>
              <a:rPr lang="en-US" sz="2400" dirty="0"/>
              <a:t> time series, decreasing the R</a:t>
            </a:r>
            <a:r>
              <a:rPr lang="en-US" sz="2400" baseline="-25000" dirty="0"/>
              <a:t>t</a:t>
            </a:r>
            <a:r>
              <a:rPr lang="en-US" sz="2400" dirty="0"/>
              <a:t> values due to the lack of data feeding the end of the time series</a:t>
            </a:r>
          </a:p>
          <a:p>
            <a:endParaRPr lang="en-US" sz="2400" dirty="0"/>
          </a:p>
          <a:p>
            <a:r>
              <a:rPr lang="en-US" sz="2400" dirty="0"/>
              <a:t>The nowcasting increases the CI of the R</a:t>
            </a:r>
            <a:r>
              <a:rPr lang="en-US" sz="2400" baseline="-25000" dirty="0"/>
              <a:t>t</a:t>
            </a:r>
            <a:endParaRPr lang="en-BR" sz="2400" baseline="-250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6C2F4A-75CF-D446-BAF3-1734BDE69760}"/>
              </a:ext>
            </a:extLst>
          </p:cNvPr>
          <p:cNvSpPr txBox="1">
            <a:spLocks/>
          </p:cNvSpPr>
          <p:nvPr/>
        </p:nvSpPr>
        <p:spPr>
          <a:xfrm>
            <a:off x="626851" y="548640"/>
            <a:ext cx="10656845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sz="4000" b="1" dirty="0"/>
              <a:t>Discussion</a:t>
            </a:r>
            <a:endParaRPr lang="en-BR" sz="4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2136164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C1AA7F-EB5A-2444-90DB-0FCCB9A22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10" y="2018806"/>
            <a:ext cx="11164398" cy="4080241"/>
          </a:xfrm>
        </p:spPr>
        <p:txBody>
          <a:bodyPr>
            <a:noAutofit/>
          </a:bodyPr>
          <a:lstStyle/>
          <a:p>
            <a:r>
              <a:rPr lang="en-US" sz="2400" dirty="0"/>
              <a:t>Decisions made by policy makers and health authorities must consider the CI and not only the mean value. The entire range of the CI must be lower than 1 to be considered controlled.</a:t>
            </a:r>
          </a:p>
          <a:p>
            <a:endParaRPr lang="en-US" sz="2400" dirty="0"/>
          </a:p>
          <a:p>
            <a:r>
              <a:rPr lang="en-US" sz="2400" dirty="0"/>
              <a:t>When using the back-projection correction, one should avoid using the most recent estimates of R</a:t>
            </a:r>
            <a:r>
              <a:rPr lang="en-US" sz="2400" baseline="-25000" dirty="0"/>
              <a:t>t</a:t>
            </a:r>
            <a:r>
              <a:rPr lang="en-US" sz="2400" dirty="0"/>
              <a:t> (final temporal series).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Other metrics should also be taken into account for public health decisions. </a:t>
            </a:r>
          </a:p>
          <a:p>
            <a:pPr marL="457177" lvl="1" indent="0">
              <a:buNone/>
            </a:pPr>
            <a:r>
              <a:rPr lang="en-US" sz="2000" dirty="0"/>
              <a:t>values of R</a:t>
            </a:r>
            <a:r>
              <a:rPr lang="en-US" sz="2000" baseline="-25000" dirty="0"/>
              <a:t>t</a:t>
            </a:r>
            <a:r>
              <a:rPr lang="en-US" sz="2000" dirty="0"/>
              <a:t> around 1 associated with a high number of new cases per day can easily fuel a new rise</a:t>
            </a:r>
            <a:br>
              <a:rPr lang="en-US" sz="2000" dirty="0"/>
            </a:br>
            <a:r>
              <a:rPr lang="en-US" sz="2000" dirty="0"/>
              <a:t> </a:t>
            </a:r>
            <a:endParaRPr lang="en-BR" sz="2000" baseline="-250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26C2F4A-75CF-D446-BAF3-1734BDE69760}"/>
              </a:ext>
            </a:extLst>
          </p:cNvPr>
          <p:cNvSpPr txBox="1">
            <a:spLocks/>
          </p:cNvSpPr>
          <p:nvPr/>
        </p:nvSpPr>
        <p:spPr>
          <a:xfrm>
            <a:off x="626851" y="548640"/>
            <a:ext cx="10656845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sz="4000" b="1" dirty="0"/>
              <a:t>Discussion</a:t>
            </a:r>
            <a:endParaRPr lang="en-BR" sz="4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11671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69" y="521208"/>
            <a:ext cx="10168128" cy="1179576"/>
          </a:xfrm>
        </p:spPr>
        <p:txBody>
          <a:bodyPr>
            <a:normAutofit/>
          </a:bodyPr>
          <a:lstStyle/>
          <a:p>
            <a:r>
              <a:rPr lang="en-BR" sz="3800" b="1" dirty="0"/>
              <a:t>Basic reproduction number (R</a:t>
            </a:r>
            <a:r>
              <a:rPr lang="en-BR" sz="3800" b="1" baseline="-25000" dirty="0"/>
              <a:t>0</a:t>
            </a:r>
            <a:r>
              <a:rPr lang="en-BR" sz="3800" b="1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48115"/>
            <a:ext cx="11167446" cy="4709884"/>
          </a:xfrm>
        </p:spPr>
        <p:txBody>
          <a:bodyPr>
            <a:normAutofit fontScale="92500" lnSpcReduction="20000"/>
          </a:bodyPr>
          <a:lstStyle/>
          <a:p>
            <a:r>
              <a:rPr lang="en-BR" sz="2400" dirty="0"/>
              <a:t>R</a:t>
            </a:r>
            <a:r>
              <a:rPr lang="en-BR" sz="2400" baseline="-25000" dirty="0"/>
              <a:t>0</a:t>
            </a:r>
            <a:r>
              <a:rPr lang="en-BR" sz="2400" dirty="0"/>
              <a:t> is the basic number (ratio) of reproduction and it </a:t>
            </a:r>
            <a:r>
              <a:rPr lang="en-US" sz="2400" dirty="0"/>
              <a:t>characterizes the transmission potential of a disease</a:t>
            </a:r>
            <a:endParaRPr lang="en-BR" sz="2400" dirty="0"/>
          </a:p>
          <a:p>
            <a:endParaRPr lang="en-BR" sz="2400" dirty="0"/>
          </a:p>
          <a:p>
            <a:r>
              <a:rPr lang="en-BR" sz="2400" dirty="0"/>
              <a:t>It represents </a:t>
            </a:r>
            <a:r>
              <a:rPr lang="en-US" sz="2400" dirty="0"/>
              <a:t>expected number of secondary cases produced by a typical primary case in an entirely susceptible population </a:t>
            </a:r>
            <a:endParaRPr lang="en-BR" sz="2400" dirty="0"/>
          </a:p>
          <a:p>
            <a:pPr marL="0" indent="0">
              <a:buNone/>
            </a:pPr>
            <a:endParaRPr lang="en-BR" sz="2400" dirty="0"/>
          </a:p>
          <a:p>
            <a:r>
              <a:rPr lang="en-US" sz="2400" dirty="0"/>
              <a:t>The R</a:t>
            </a:r>
            <a:r>
              <a:rPr lang="en-US" sz="2400" baseline="-25000" dirty="0"/>
              <a:t>0</a:t>
            </a:r>
            <a:r>
              <a:rPr lang="en-US" sz="2400" dirty="0"/>
              <a:t> of a disease is function of human social behavior and organization, as well as the innate biological characteristics of particular pathogens</a:t>
            </a:r>
          </a:p>
          <a:p>
            <a:pPr lvl="1">
              <a:buFont typeface="System Font Regular"/>
              <a:buChar char="-"/>
            </a:pPr>
            <a:r>
              <a:rPr lang="en-US" sz="1900" dirty="0"/>
              <a:t>Transmissibility</a:t>
            </a:r>
          </a:p>
          <a:p>
            <a:pPr lvl="1">
              <a:buFont typeface="System Font Regular"/>
              <a:buChar char="-"/>
            </a:pPr>
            <a:r>
              <a:rPr lang="en-US" sz="1900" dirty="0"/>
              <a:t>Contact rate</a:t>
            </a:r>
          </a:p>
          <a:p>
            <a:pPr lvl="1">
              <a:buFont typeface="System Font Regular"/>
              <a:buChar char="-"/>
            </a:pPr>
            <a:r>
              <a:rPr lang="en-US" sz="1900" dirty="0"/>
              <a:t>Infectious period</a:t>
            </a:r>
          </a:p>
          <a:p>
            <a:endParaRPr lang="en-US" sz="2200" dirty="0"/>
          </a:p>
          <a:p>
            <a:r>
              <a:rPr lang="en-BR" sz="2400" dirty="0"/>
              <a:t>Constant review</a:t>
            </a:r>
          </a:p>
          <a:p>
            <a:pPr lvl="1">
              <a:buFont typeface="System Font Regular"/>
              <a:buChar char="-"/>
            </a:pPr>
            <a:r>
              <a:rPr lang="en-BR" sz="1900" dirty="0"/>
              <a:t>Measles: estimate: 12-18</a:t>
            </a:r>
          </a:p>
          <a:p>
            <a:pPr lvl="1">
              <a:buFont typeface="System Font Regular"/>
              <a:buChar char="-"/>
            </a:pPr>
            <a:r>
              <a:rPr lang="en-BR" sz="1900" dirty="0"/>
              <a:t>Systematic review by Guerra et al (2017):  3-200 (!!)</a:t>
            </a:r>
          </a:p>
          <a:p>
            <a:endParaRPr lang="en-BR" sz="2000" dirty="0"/>
          </a:p>
        </p:txBody>
      </p:sp>
    </p:spTree>
    <p:extLst>
      <p:ext uri="{BB962C8B-B14F-4D97-AF65-F5344CB8AC3E}">
        <p14:creationId xmlns:p14="http://schemas.microsoft.com/office/powerpoint/2010/main" val="1700551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526C2F4A-75CF-D446-BAF3-1734BDE69760}"/>
              </a:ext>
            </a:extLst>
          </p:cNvPr>
          <p:cNvSpPr txBox="1">
            <a:spLocks/>
          </p:cNvSpPr>
          <p:nvPr/>
        </p:nvSpPr>
        <p:spPr>
          <a:xfrm>
            <a:off x="2704189" y="521208"/>
            <a:ext cx="6471065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sz="5400" b="1" dirty="0"/>
              <a:t>Questions?</a:t>
            </a:r>
            <a:endParaRPr lang="en-BR" sz="5400" b="1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45405-3968-2C47-9722-7D2D4CAD8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00" y="845"/>
            <a:ext cx="2017963" cy="20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4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1368-FB66-8B4E-807F-C2337A28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2EDF-F767-894E-9AF0-9398C8E9C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75400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8ABB-AF0A-C94D-8396-CB1E88AF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Reff estimate by Cori et al 2013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55848-2222-CB44-AE74-C7EE44E6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a modified </a:t>
            </a:r>
            <a:r>
              <a:rPr lang="en-US" dirty="0" err="1"/>
              <a:t>estimate_R</a:t>
            </a:r>
            <a:r>
              <a:rPr lang="en-US" dirty="0"/>
              <a:t> function from </a:t>
            </a:r>
            <a:r>
              <a:rPr lang="en-US" dirty="0" err="1"/>
              <a:t>EpiEstim</a:t>
            </a:r>
            <a:r>
              <a:rPr lang="en-US" dirty="0"/>
              <a:t> R package</a:t>
            </a:r>
            <a:endParaRPr lang="en-BR" dirty="0"/>
          </a:p>
          <a:p>
            <a:r>
              <a:rPr lang="en-BR" dirty="0"/>
              <a:t>We use a sliding window of 6 days</a:t>
            </a:r>
          </a:p>
          <a:p>
            <a:r>
              <a:rPr lang="en-BR" dirty="0"/>
              <a:t>Serial interval by Nishiura et al 2020 for </a:t>
            </a:r>
            <a:r>
              <a:rPr lang="en-US" dirty="0"/>
              <a:t>MCMC estimation for the transmission tree</a:t>
            </a:r>
            <a:endParaRPr lang="en-BR" dirty="0"/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315408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1368-FB66-8B4E-807F-C2337A28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Nowcasting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2EDF-F767-894E-9AF0-9398C8E9C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48"/>
          </a:xfrm>
        </p:spPr>
        <p:txBody>
          <a:bodyPr/>
          <a:lstStyle/>
          <a:p>
            <a:r>
              <a:rPr lang="en-BR" dirty="0"/>
              <a:t>We use a modified function from the NobBs R package </a:t>
            </a:r>
            <a:r>
              <a:rPr lang="en-US" dirty="0"/>
              <a:t>(McGough et al 2020)</a:t>
            </a:r>
            <a:endParaRPr lang="en-BR" dirty="0"/>
          </a:p>
          <a:p>
            <a:r>
              <a:rPr lang="en-BR" dirty="0"/>
              <a:t>Trim of 5 days in the time series end</a:t>
            </a:r>
          </a:p>
          <a:p>
            <a:r>
              <a:rPr lang="en-BR" dirty="0"/>
              <a:t>Time window of delay:</a:t>
            </a:r>
          </a:p>
          <a:p>
            <a:pPr marL="457177" lvl="1" indent="0">
              <a:buNone/>
            </a:pPr>
            <a:r>
              <a:rPr lang="en-US" dirty="0"/>
              <a:t>São Paulo (SP): 70 days</a:t>
            </a:r>
          </a:p>
          <a:p>
            <a:pPr marL="457177" lvl="1" indent="0">
              <a:buNone/>
            </a:pPr>
            <a:r>
              <a:rPr lang="en-US" dirty="0"/>
              <a:t>Manaus (AM):  60 days. </a:t>
            </a:r>
          </a:p>
          <a:p>
            <a:pPr marL="457177" lvl="1" indent="0">
              <a:buNone/>
            </a:pPr>
            <a:r>
              <a:rPr lang="en-US" dirty="0"/>
              <a:t>Rio de Janeiro (RJ) and Fortaleza (CE) no window.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28203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DF5F1-5CC1-B64D-B227-5F3C7750D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688" y="1059499"/>
            <a:ext cx="8535600" cy="5334751"/>
          </a:xfrm>
        </p:spPr>
      </p:pic>
    </p:spTree>
    <p:extLst>
      <p:ext uri="{BB962C8B-B14F-4D97-AF65-F5344CB8AC3E}">
        <p14:creationId xmlns:p14="http://schemas.microsoft.com/office/powerpoint/2010/main" val="1459065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788BD-90AE-D746-B32A-8475CB4E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88" y="1015409"/>
            <a:ext cx="8535600" cy="533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47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6A2EE9-7F7B-E046-9E29-FE45DAF4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88" y="1036674"/>
            <a:ext cx="8535600" cy="533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09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AC5C6D-B353-C24B-8111-B5BE7DBA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88" y="951614"/>
            <a:ext cx="8535600" cy="533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277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643A-1FC4-3D4E-94D2-4CAF1EA5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Back-projection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20544-B0F1-DB49-A5DB-84FB21D4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incidence data is corrected by discounting delays from infection to the first day of symptoms using an incubation distribution defined by a lognormal (mean=5.2 days and 95% CI = [4.1, 7.0] days (He et al 2020).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contrast to the nowcasting method, which includes cases considering the delay of the notification system, {\</a:t>
            </a:r>
            <a:r>
              <a:rPr lang="en-US" dirty="0" err="1"/>
              <a:t>fla</a:t>
            </a:r>
            <a:r>
              <a:rPr lang="en-US" dirty="0"/>
              <a:t> the back-projection method just estimate the shift in the time series backwards with no addition of cases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45257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643A-1FC4-3D4E-94D2-4CAF1EA5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Back-projection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20544-B0F1-DB49-A5DB-84FB21D4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The Expectation-Maximization-Smoothing procedure of Becker et al (1991} gives a sample estimation of the mean number of individuals infected at time </a:t>
            </a:r>
            <a:r>
              <a:rPr lang="en-US" sz="2600" b="1" i="1" dirty="0"/>
              <a:t>t</a:t>
            </a:r>
            <a:r>
              <a:rPr lang="en-US" sz="2600" dirty="0"/>
              <a:t> and is denoted by </a:t>
            </a:r>
            <a:r>
              <a:rPr lang="en-US" sz="2600" dirty="0" err="1"/>
              <a:t>λ</a:t>
            </a:r>
            <a:r>
              <a:rPr lang="en-US" sz="2600" baseline="-25000" dirty="0" err="1"/>
              <a:t>t</a:t>
            </a:r>
            <a:r>
              <a:rPr lang="en-US" sz="2600" dirty="0"/>
              <a:t>. </a:t>
            </a:r>
          </a:p>
          <a:p>
            <a:endParaRPr lang="en-US" sz="2600" dirty="0"/>
          </a:p>
          <a:p>
            <a:r>
              <a:rPr lang="en-US" sz="2600" dirty="0"/>
              <a:t>The sample estimation must be accompanied by a confidence interval which can be estimated by a bootstrap method (see Yip 2008).</a:t>
            </a:r>
          </a:p>
          <a:p>
            <a:endParaRPr lang="en-US" sz="2600" dirty="0"/>
          </a:p>
          <a:p>
            <a:r>
              <a:rPr lang="en-US" sz="2600" dirty="0"/>
              <a:t>We choose to return a sample draw from a Poisson distribution with mean  </a:t>
            </a:r>
            <a:r>
              <a:rPr lang="en-US" sz="2600" dirty="0" err="1"/>
              <a:t>λ</a:t>
            </a:r>
            <a:r>
              <a:rPr lang="en-US" sz="2600" baseline="-25000" dirty="0" err="1"/>
              <a:t>t</a:t>
            </a:r>
            <a:r>
              <a:rPr lang="en-US" sz="2600" dirty="0"/>
              <a:t> after we have back-projected our data. </a:t>
            </a:r>
            <a:endParaRPr lang="en-BR" sz="2600" dirty="0"/>
          </a:p>
        </p:txBody>
      </p:sp>
    </p:spTree>
    <p:extLst>
      <p:ext uri="{BB962C8B-B14F-4D97-AF65-F5344CB8AC3E}">
        <p14:creationId xmlns:p14="http://schemas.microsoft.com/office/powerpoint/2010/main" val="152672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148115"/>
            <a:ext cx="11167447" cy="4357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R</a:t>
            </a:r>
            <a:r>
              <a:rPr lang="en-US" sz="2400" i="1" baseline="-25000" dirty="0"/>
              <a:t>t</a:t>
            </a:r>
            <a:r>
              <a:rPr lang="en-US" sz="2400" dirty="0"/>
              <a:t> is the actual average number of secondary cases per primary case and it is usually a fraction of the R</a:t>
            </a:r>
            <a:r>
              <a:rPr lang="en-US" sz="2400" baseline="-25000" dirty="0"/>
              <a:t>0</a:t>
            </a:r>
            <a:r>
              <a:rPr lang="en-BR" sz="2400" dirty="0"/>
              <a:t>: </a:t>
            </a:r>
          </a:p>
          <a:p>
            <a:pPr marL="0" indent="0" algn="ctr">
              <a:buNone/>
            </a:pPr>
            <a:endParaRPr lang="en-BR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</a:t>
            </a:r>
            <a:r>
              <a:rPr lang="en-BR" sz="2400" dirty="0"/>
              <a:t>here, in a simple model, </a:t>
            </a:r>
            <a:r>
              <a:rPr lang="en-BR" sz="2400" b="1" i="1" dirty="0"/>
              <a:t>x</a:t>
            </a:r>
            <a:r>
              <a:rPr lang="en-BR" sz="2400" dirty="0"/>
              <a:t> is the frequency of susceptible individuals in a population at a given time </a:t>
            </a:r>
            <a:r>
              <a:rPr lang="en-BR" sz="2400" b="1" i="1" dirty="0"/>
              <a:t>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18001-FA70-A64D-943A-069B53F1EB61}"/>
              </a:ext>
            </a:extLst>
          </p:cNvPr>
          <p:cNvSpPr txBox="1"/>
          <p:nvPr/>
        </p:nvSpPr>
        <p:spPr>
          <a:xfrm>
            <a:off x="5244333" y="3052427"/>
            <a:ext cx="1672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2800" i="1" dirty="0"/>
              <a:t>R</a:t>
            </a:r>
            <a:r>
              <a:rPr lang="en-BR" sz="2800" i="1" baseline="-25000" dirty="0"/>
              <a:t>t</a:t>
            </a:r>
            <a:r>
              <a:rPr lang="en-BR" sz="2800" i="1" dirty="0"/>
              <a:t> = R</a:t>
            </a:r>
            <a:r>
              <a:rPr lang="en-BR" sz="2800" i="1" baseline="-25000" dirty="0"/>
              <a:t>0 </a:t>
            </a:r>
            <a:r>
              <a:rPr lang="en-BR" sz="2800" i="1" dirty="0"/>
              <a:t>x</a:t>
            </a:r>
          </a:p>
          <a:p>
            <a:pPr algn="ctr"/>
            <a:endParaRPr lang="en-BR" sz="2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DC4F31-9DCC-AF43-ACA6-F64C98B55B31}"/>
              </a:ext>
            </a:extLst>
          </p:cNvPr>
          <p:cNvSpPr txBox="1">
            <a:spLocks/>
          </p:cNvSpPr>
          <p:nvPr/>
        </p:nvSpPr>
        <p:spPr>
          <a:xfrm>
            <a:off x="635569" y="529343"/>
            <a:ext cx="11449339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Instantaneous (effective) reproduction number (</a:t>
            </a:r>
            <a:r>
              <a:rPr lang="en-BR" sz="3800" b="1" dirty="0"/>
              <a:t>R</a:t>
            </a:r>
            <a:r>
              <a:rPr lang="en-BR" sz="3800" b="1" baseline="-25000" dirty="0"/>
              <a:t>t </a:t>
            </a:r>
            <a:r>
              <a:rPr lang="en-BR" sz="3800" b="1" dirty="0"/>
              <a:t>,R</a:t>
            </a:r>
            <a:r>
              <a:rPr lang="en-BR" sz="3800" b="1" baseline="-25000" dirty="0"/>
              <a:t>eff</a:t>
            </a:r>
            <a:r>
              <a:rPr lang="en-BR" sz="3800" b="1" dirty="0"/>
              <a:t>)</a:t>
            </a:r>
            <a:endParaRPr lang="en-BR" sz="3800" b="1" baseline="-25000" dirty="0"/>
          </a:p>
        </p:txBody>
      </p:sp>
    </p:spTree>
    <p:extLst>
      <p:ext uri="{BB962C8B-B14F-4D97-AF65-F5344CB8AC3E}">
        <p14:creationId xmlns:p14="http://schemas.microsoft.com/office/powerpoint/2010/main" val="4182316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643A-1FC4-3D4E-94D2-4CAF1EA5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Back-projection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20544-B0F1-DB49-A5DB-84FB21D4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This procedure is repeated for 1,000 posterior nowcasted series. The sample error for the </a:t>
            </a:r>
            <a:r>
              <a:rPr lang="en-US" sz="2600" dirty="0" err="1"/>
              <a:t>λ</a:t>
            </a:r>
            <a:r>
              <a:rPr lang="en-US" sz="2600" baseline="-25000" dirty="0" err="1"/>
              <a:t>t</a:t>
            </a:r>
            <a:r>
              <a:rPr lang="en-US" sz="2600" baseline="-25000" dirty="0"/>
              <a:t> </a:t>
            </a:r>
            <a:r>
              <a:rPr lang="en-US" sz="2600" dirty="0"/>
              <a:t>computation is incorporated when we consider a large number of back-projected samples of a nowcasted series. </a:t>
            </a:r>
          </a:p>
          <a:p>
            <a:endParaRPr lang="en-US" sz="2600" dirty="0"/>
          </a:p>
          <a:p>
            <a:r>
              <a:rPr lang="en-US" sz="2600" dirty="0"/>
              <a:t>The complete routine is implemented in C++ and is already integrated with R via the </a:t>
            </a:r>
            <a:r>
              <a:rPr lang="en-US" sz="2600" dirty="0" err="1"/>
              <a:t>Rcpp</a:t>
            </a:r>
            <a:r>
              <a:rPr lang="en-US" sz="2600" dirty="0"/>
              <a:t> package</a:t>
            </a:r>
            <a:endParaRPr lang="en-BR" sz="2600" dirty="0"/>
          </a:p>
        </p:txBody>
      </p:sp>
    </p:spTree>
    <p:extLst>
      <p:ext uri="{BB962C8B-B14F-4D97-AF65-F5344CB8AC3E}">
        <p14:creationId xmlns:p14="http://schemas.microsoft.com/office/powerpoint/2010/main" val="3008196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1" y="548640"/>
            <a:ext cx="10656845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More information and analysis in our website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982911-F7F5-B744-91B5-D04946EDE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304" y="2572007"/>
            <a:ext cx="9481392" cy="4427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B68DA-33B5-6043-9526-C075B200F054}"/>
              </a:ext>
            </a:extLst>
          </p:cNvPr>
          <p:cNvSpPr txBox="1"/>
          <p:nvPr/>
        </p:nvSpPr>
        <p:spPr>
          <a:xfrm>
            <a:off x="518734" y="1960381"/>
            <a:ext cx="4250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6"/>
              </a:rPr>
              <a:t>https://covid19br.github.io/</a:t>
            </a:r>
            <a:endParaRPr lang="en-BR" sz="2800" dirty="0"/>
          </a:p>
        </p:txBody>
      </p:sp>
    </p:spTree>
    <p:extLst>
      <p:ext uri="{BB962C8B-B14F-4D97-AF65-F5344CB8AC3E}">
        <p14:creationId xmlns:p14="http://schemas.microsoft.com/office/powerpoint/2010/main" val="4221650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1" y="548640"/>
            <a:ext cx="10656845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Observatório COVID-19 BR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53A4CC6-7859-BC4E-A4C3-48F80E1A4380}"/>
              </a:ext>
            </a:extLst>
          </p:cNvPr>
          <p:cNvSpPr txBox="1"/>
          <p:nvPr/>
        </p:nvSpPr>
        <p:spPr>
          <a:xfrm>
            <a:off x="812802" y="2424552"/>
            <a:ext cx="629948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4"/>
              </a:rPr>
              <a:t>https://covid19br.github.io/</a:t>
            </a:r>
            <a:endParaRPr lang="en-US" sz="2400" dirty="0"/>
          </a:p>
          <a:p>
            <a:endParaRPr lang="en-US" sz="2400" dirty="0"/>
          </a:p>
          <a:p>
            <a:pPr fontAlgn="base"/>
            <a:r>
              <a:rPr lang="en-US" sz="2400" b="1" dirty="0"/>
              <a:t>Contact:</a:t>
            </a:r>
            <a:br>
              <a:rPr lang="en-US" sz="2400" dirty="0"/>
            </a:br>
            <a:r>
              <a:rPr lang="en-US" sz="2400" dirty="0"/>
              <a:t>Instagram, Facebook, </a:t>
            </a:r>
            <a:r>
              <a:rPr lang="en-US" sz="2400" b="1" dirty="0"/>
              <a:t>Twitter</a:t>
            </a:r>
            <a:r>
              <a:rPr lang="en-US" sz="2400" dirty="0"/>
              <a:t>:  </a:t>
            </a:r>
            <a:r>
              <a:rPr lang="en-US" sz="2800" dirty="0">
                <a:hlinkClick r:id="rId5"/>
              </a:rPr>
              <a:t>@obscovid19br</a:t>
            </a:r>
            <a:br>
              <a:rPr lang="en-US" sz="1351" dirty="0"/>
            </a:br>
            <a:br>
              <a:rPr lang="en-US" sz="2400" dirty="0"/>
            </a:br>
            <a:endParaRPr lang="en-BR" sz="2400" dirty="0"/>
          </a:p>
        </p:txBody>
      </p:sp>
    </p:spTree>
    <p:extLst>
      <p:ext uri="{BB962C8B-B14F-4D97-AF65-F5344CB8AC3E}">
        <p14:creationId xmlns:p14="http://schemas.microsoft.com/office/powerpoint/2010/main" val="4250086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2E18-25B4-9A40-B182-8012671F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1A0E-6EAC-C942-9229-282575F2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24412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Correções do dia de ocorrência dos eventos</a:t>
            </a:r>
            <a:endParaRPr lang="en-BR" sz="4000" b="1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18805"/>
            <a:ext cx="10168128" cy="1410195"/>
          </a:xfrm>
        </p:spPr>
        <p:txBody>
          <a:bodyPr>
            <a:noAutofit/>
          </a:bodyPr>
          <a:lstStyle/>
          <a:p>
            <a:r>
              <a:rPr lang="en-BR" sz="2000" dirty="0"/>
              <a:t>Uma outra correção possível é deslocar a série para trás de acordo com um distribuição do número de dias entre o dia da infecção e o 1o sintoma. O método é geralmente chamado de </a:t>
            </a:r>
            <a:r>
              <a:rPr lang="en-BR" sz="2000" i="1" dirty="0"/>
              <a:t>Backprojection deconvolution.</a:t>
            </a:r>
          </a:p>
          <a:p>
            <a:endParaRPr lang="en-BR" sz="2000" dirty="0"/>
          </a:p>
          <a:p>
            <a:pPr marL="0" indent="0">
              <a:buNone/>
            </a:pPr>
            <a:endParaRPr lang="en-BR" sz="2000" dirty="0"/>
          </a:p>
          <a:p>
            <a:endParaRPr lang="en-BR" sz="2000" dirty="0"/>
          </a:p>
          <a:p>
            <a:pPr marL="0" indent="0">
              <a:buNone/>
            </a:pPr>
            <a:endParaRPr lang="en-BR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E92C59D-6904-AB48-9562-521110D66709}"/>
              </a:ext>
            </a:extLst>
          </p:cNvPr>
          <p:cNvSpPr txBox="1"/>
          <p:nvPr/>
        </p:nvSpPr>
        <p:spPr>
          <a:xfrm rot="16200000">
            <a:off x="2957935" y="4288968"/>
            <a:ext cx="2465687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dirty="0">
                <a:solidFill>
                  <a:srgbClr val="C00000"/>
                </a:solidFill>
              </a:rPr>
              <a:t>N</a:t>
            </a:r>
            <a:r>
              <a:rPr lang="en-BR" sz="1351" dirty="0">
                <a:solidFill>
                  <a:srgbClr val="C00000"/>
                </a:solidFill>
              </a:rPr>
              <a:t>umero de novos casos por data de infecção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15033B-A340-124D-84FC-9B36531F5811}"/>
              </a:ext>
            </a:extLst>
          </p:cNvPr>
          <p:cNvSpPr txBox="1"/>
          <p:nvPr/>
        </p:nvSpPr>
        <p:spPr>
          <a:xfrm>
            <a:off x="8573903" y="5877260"/>
            <a:ext cx="496739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351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12BBC-92E1-E14B-8573-20C44BD8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730" y="2847695"/>
            <a:ext cx="6308295" cy="315414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6A1E38-C735-3A4B-BC97-A5CD80DE19B6}"/>
              </a:ext>
            </a:extLst>
          </p:cNvPr>
          <p:cNvSpPr/>
          <p:nvPr/>
        </p:nvSpPr>
        <p:spPr>
          <a:xfrm>
            <a:off x="4928545" y="4937762"/>
            <a:ext cx="646331" cy="545375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135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DDFF98-6333-E048-8423-678F8B34F2B3}"/>
              </a:ext>
            </a:extLst>
          </p:cNvPr>
          <p:cNvSpPr/>
          <p:nvPr/>
        </p:nvSpPr>
        <p:spPr>
          <a:xfrm>
            <a:off x="8179481" y="3550427"/>
            <a:ext cx="646331" cy="545375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1351" dirty="0"/>
          </a:p>
        </p:txBody>
      </p:sp>
    </p:spTree>
    <p:extLst>
      <p:ext uri="{BB962C8B-B14F-4D97-AF65-F5344CB8AC3E}">
        <p14:creationId xmlns:p14="http://schemas.microsoft.com/office/powerpoint/2010/main" val="224094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48172-65DE-5745-996E-A27658B9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35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69" y="548640"/>
            <a:ext cx="10648127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Why calculate R</a:t>
            </a:r>
            <a:r>
              <a:rPr lang="en-BR" sz="4000" b="1" baseline="-25000" dirty="0"/>
              <a:t>eff</a:t>
            </a:r>
            <a:r>
              <a:rPr lang="en-BR" sz="4000" b="1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B3E2D2-37B8-8343-B0E2-D360F89C6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077674"/>
            <a:ext cx="11167447" cy="4357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It is commonly used to characterize pathogen transmissibility during an epidemic.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monitoring of R over time provides feedback on the effectiveness of interventions and on the need to intensify control efforts.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stop an epidemic, R needs to be persistently reduced to a level below 1.</a:t>
            </a:r>
          </a:p>
        </p:txBody>
      </p:sp>
    </p:spTree>
    <p:extLst>
      <p:ext uri="{BB962C8B-B14F-4D97-AF65-F5344CB8AC3E}">
        <p14:creationId xmlns:p14="http://schemas.microsoft.com/office/powerpoint/2010/main" val="242246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018806"/>
            <a:ext cx="10716768" cy="4839194"/>
          </a:xfrm>
        </p:spPr>
        <p:txBody>
          <a:bodyPr>
            <a:normAutofit/>
          </a:bodyPr>
          <a:lstStyle/>
          <a:p>
            <a:r>
              <a:rPr lang="en-BR" sz="2600" dirty="0"/>
              <a:t>R</a:t>
            </a:r>
            <a:r>
              <a:rPr lang="en-BR" sz="2600" baseline="-25000" dirty="0"/>
              <a:t>eff</a:t>
            </a:r>
            <a:r>
              <a:rPr lang="en-BR" sz="2600" dirty="0"/>
              <a:t> &gt; 1:  number os new cases increases</a:t>
            </a:r>
          </a:p>
          <a:p>
            <a:r>
              <a:rPr lang="en-BR" sz="2600" dirty="0"/>
              <a:t>R</a:t>
            </a:r>
            <a:r>
              <a:rPr lang="en-BR" sz="2600" baseline="-25000" dirty="0"/>
              <a:t>eff</a:t>
            </a:r>
            <a:r>
              <a:rPr lang="en-BR" sz="2600" dirty="0"/>
              <a:t> = 1:  equilibrium of cases (endemic)</a:t>
            </a:r>
          </a:p>
          <a:p>
            <a:r>
              <a:rPr lang="en-BR" sz="2600" dirty="0"/>
              <a:t>R</a:t>
            </a:r>
            <a:r>
              <a:rPr lang="en-BR" sz="2600" baseline="-25000" dirty="0"/>
              <a:t>eff</a:t>
            </a:r>
            <a:r>
              <a:rPr lang="en-BR" sz="2600" dirty="0"/>
              <a:t> &lt; 1 : number os new cases decreases</a:t>
            </a:r>
            <a:br>
              <a:rPr lang="en-BR" sz="2600" dirty="0"/>
            </a:br>
            <a:endParaRPr lang="en-BR" sz="2600" dirty="0"/>
          </a:p>
          <a:p>
            <a:pPr marL="0" indent="0" algn="ctr">
              <a:buNone/>
            </a:pPr>
            <a:r>
              <a:rPr lang="en-BR" sz="2600" dirty="0"/>
              <a:t>R</a:t>
            </a:r>
            <a:r>
              <a:rPr lang="en-BR" sz="2600" baseline="-25000" dirty="0"/>
              <a:t>eff </a:t>
            </a:r>
            <a:r>
              <a:rPr lang="en-BR" sz="2600" dirty="0"/>
              <a:t>(and R</a:t>
            </a:r>
            <a:r>
              <a:rPr lang="en-BR" sz="2600" baseline="-25000" dirty="0"/>
              <a:t>0</a:t>
            </a:r>
            <a:r>
              <a:rPr lang="en-BR" sz="2600" dirty="0"/>
              <a:t>) is not a rate! </a:t>
            </a:r>
          </a:p>
          <a:p>
            <a:pPr marL="0" indent="0" algn="ctr">
              <a:buNone/>
            </a:pPr>
            <a:r>
              <a:rPr lang="en-BR" sz="2600" dirty="0"/>
              <a:t>It is a number, a ratio.</a:t>
            </a:r>
          </a:p>
          <a:p>
            <a:pPr marL="0" indent="0" algn="ctr">
              <a:buNone/>
            </a:pPr>
            <a:endParaRPr lang="en-BR" sz="2600" dirty="0"/>
          </a:p>
          <a:p>
            <a:pPr marL="0" indent="0" algn="ctr">
              <a:buNone/>
            </a:pPr>
            <a:r>
              <a:rPr lang="en-BR" sz="2600" dirty="0"/>
              <a:t>Estimate the R</a:t>
            </a:r>
            <a:r>
              <a:rPr lang="en-BR" sz="2600" baseline="-25000" dirty="0"/>
              <a:t>eff </a:t>
            </a:r>
            <a:r>
              <a:rPr lang="en-BR" sz="2600" dirty="0"/>
              <a:t> for a local community, where contacts/transmissions occur</a:t>
            </a:r>
          </a:p>
          <a:p>
            <a:pPr marL="0" indent="0" algn="ctr">
              <a:buNone/>
            </a:pPr>
            <a:br>
              <a:rPr lang="en-BR" sz="2600" dirty="0"/>
            </a:br>
            <a:endParaRPr lang="en-BR"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660C6E-9D72-7F42-B9C1-EC0D2ABCE057}"/>
              </a:ext>
            </a:extLst>
          </p:cNvPr>
          <p:cNvSpPr txBox="1">
            <a:spLocks/>
          </p:cNvSpPr>
          <p:nvPr/>
        </p:nvSpPr>
        <p:spPr>
          <a:xfrm>
            <a:off x="635569" y="615842"/>
            <a:ext cx="11167447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Instantaneous (effective) reproduction number (</a:t>
            </a:r>
            <a:r>
              <a:rPr lang="en-BR" sz="4000" b="1" dirty="0"/>
              <a:t>R</a:t>
            </a:r>
            <a:r>
              <a:rPr lang="en-BR" sz="4000" b="1" baseline="-25000" dirty="0"/>
              <a:t>t </a:t>
            </a:r>
            <a:r>
              <a:rPr lang="en-BR" sz="4000" b="1" dirty="0"/>
              <a:t>,R</a:t>
            </a:r>
            <a:r>
              <a:rPr lang="en-BR" sz="4000" b="1" baseline="-25000" dirty="0"/>
              <a:t>eff</a:t>
            </a:r>
            <a:r>
              <a:rPr lang="en-BR" sz="4000" b="1" dirty="0"/>
              <a:t>)</a:t>
            </a:r>
            <a:endParaRPr lang="en-BR" sz="4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48228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1" y="548640"/>
            <a:ext cx="11006939" cy="1179576"/>
          </a:xfrm>
        </p:spPr>
        <p:txBody>
          <a:bodyPr>
            <a:normAutofit/>
          </a:bodyPr>
          <a:lstStyle/>
          <a:p>
            <a:r>
              <a:rPr lang="en-BR" sz="3800" b="1" dirty="0"/>
              <a:t>How to estimate the R</a:t>
            </a:r>
            <a:r>
              <a:rPr lang="en-BR" sz="3800" b="1" baseline="-25000" dirty="0"/>
              <a:t>eff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018805"/>
            <a:ext cx="11155680" cy="1410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BR" sz="2000" dirty="0"/>
              <a:t>Ratio between the incidence number of new cases at a time </a:t>
            </a:r>
            <a:r>
              <a:rPr lang="en-BR" sz="2000" b="1" i="1" dirty="0"/>
              <a:t>t</a:t>
            </a:r>
            <a:r>
              <a:rPr lang="en-BR" sz="2000" dirty="0"/>
              <a:t> and the incidence number of new cases  at time </a:t>
            </a:r>
            <a:r>
              <a:rPr lang="en-BR" sz="2000" b="1" i="1" dirty="0"/>
              <a:t>t-1 </a:t>
            </a:r>
            <a:endParaRPr lang="en-BR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C693452-5DC0-B841-950C-65D7F5EDA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973264"/>
              </p:ext>
            </p:extLst>
          </p:nvPr>
        </p:nvGraphicFramePr>
        <p:xfrm>
          <a:off x="2750228" y="2560319"/>
          <a:ext cx="6618517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76247">
                  <a:extLst>
                    <a:ext uri="{9D8B030D-6E8A-4147-A177-3AD203B41FA5}">
                      <a16:colId xmlns:a16="http://schemas.microsoft.com/office/drawing/2014/main" val="2489188643"/>
                    </a:ext>
                  </a:extLst>
                </a:gridCol>
                <a:gridCol w="2921135">
                  <a:extLst>
                    <a:ext uri="{9D8B030D-6E8A-4147-A177-3AD203B41FA5}">
                      <a16:colId xmlns:a16="http://schemas.microsoft.com/office/drawing/2014/main" val="66479122"/>
                    </a:ext>
                  </a:extLst>
                </a:gridCol>
                <a:gridCol w="2921135">
                  <a:extLst>
                    <a:ext uri="{9D8B030D-6E8A-4147-A177-3AD203B41FA5}">
                      <a16:colId xmlns:a16="http://schemas.microsoft.com/office/drawing/2014/main" val="3429580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R" sz="1300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Incidence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Ratio N(t)/N(t-1)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7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37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9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377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sz="13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707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BR" sz="13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BR" sz="1300" dirty="0"/>
                        <a:t>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77544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1D12860-8244-4949-9AC6-3EB22196B833}"/>
              </a:ext>
            </a:extLst>
          </p:cNvPr>
          <p:cNvSpPr txBox="1">
            <a:spLocks/>
          </p:cNvSpPr>
          <p:nvPr/>
        </p:nvSpPr>
        <p:spPr>
          <a:xfrm>
            <a:off x="626851" y="5090984"/>
            <a:ext cx="11155680" cy="1535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R" sz="2000" dirty="0"/>
              <a:t>However we must consider that the expected number of incidence cases at a given time </a:t>
            </a:r>
            <a:r>
              <a:rPr lang="en-BR" sz="2000" b="1" i="1" dirty="0"/>
              <a:t>t </a:t>
            </a:r>
            <a:r>
              <a:rPr lang="en-BR" sz="2000" dirty="0"/>
              <a:t>depends on the number of incidence cases in previous time steps </a:t>
            </a:r>
            <a:r>
              <a:rPr lang="en-BR" sz="2000" b="1" i="1" dirty="0"/>
              <a:t>t-s</a:t>
            </a:r>
            <a:r>
              <a:rPr lang="en-BR" sz="2000" dirty="0"/>
              <a:t> </a:t>
            </a:r>
            <a:r>
              <a:rPr lang="en-US" sz="2000" dirty="0"/>
              <a:t>weighted an infectivity function </a:t>
            </a:r>
            <a:r>
              <a:rPr lang="en-US" sz="2000" b="1" dirty="0" err="1"/>
              <a:t>w</a:t>
            </a:r>
            <a:r>
              <a:rPr lang="en-US" sz="2000" b="1" baseline="-25000" dirty="0" err="1"/>
              <a:t>s</a:t>
            </a:r>
            <a:r>
              <a:rPr lang="en-BR" sz="2000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638BB-0870-AE41-8E8A-79242E223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596" y="5866106"/>
            <a:ext cx="1937779" cy="6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9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851" y="548640"/>
            <a:ext cx="10656845" cy="1179576"/>
          </a:xfrm>
        </p:spPr>
        <p:txBody>
          <a:bodyPr>
            <a:normAutofit/>
          </a:bodyPr>
          <a:lstStyle/>
          <a:p>
            <a:r>
              <a:rPr lang="en-BR" sz="4000" b="1" dirty="0"/>
              <a:t>Database and dates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4E-7269-8C4D-8E01-E5DD7514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018807"/>
            <a:ext cx="11164393" cy="4629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There are 3 important dates for a given a case: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Brazilian national health surveillance of hospitalized individuals (SIVEP-Gripe) we have access to at least 2 of them:</a:t>
            </a:r>
          </a:p>
          <a:p>
            <a:pPr lvl="1"/>
            <a:r>
              <a:rPr lang="en-BR" sz="1800" dirty="0"/>
              <a:t>Date of 1st of symptoms </a:t>
            </a:r>
          </a:p>
          <a:p>
            <a:pPr lvl="1"/>
            <a:r>
              <a:rPr lang="en-BR" sz="1800" dirty="0"/>
              <a:t>Reporting date</a:t>
            </a:r>
          </a:p>
          <a:p>
            <a:pPr marL="0" indent="0">
              <a:buNone/>
            </a:pPr>
            <a:r>
              <a:rPr lang="en-BR" sz="2400" dirty="0"/>
              <a:t>					</a:t>
            </a:r>
            <a:r>
              <a:rPr lang="en-BR" sz="2400" b="1" dirty="0">
                <a:solidFill>
                  <a:schemeClr val="accent2"/>
                </a:solidFill>
              </a:rPr>
              <a:t>Delays!!</a:t>
            </a:r>
            <a:endParaRPr lang="en-US" sz="24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BR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FA64906-2CBF-E541-BDC3-A3B83BD9BBA9}"/>
              </a:ext>
            </a:extLst>
          </p:cNvPr>
          <p:cNvGrpSpPr/>
          <p:nvPr/>
        </p:nvGrpSpPr>
        <p:grpSpPr>
          <a:xfrm>
            <a:off x="1899215" y="2841144"/>
            <a:ext cx="8766629" cy="1175711"/>
            <a:chOff x="1886859" y="4765040"/>
            <a:chExt cx="8766629" cy="1175711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828FC6-34BB-8C47-AF43-383E5A1DF9A7}"/>
                </a:ext>
              </a:extLst>
            </p:cNvPr>
            <p:cNvCxnSpPr/>
            <p:nvPr/>
          </p:nvCxnSpPr>
          <p:spPr>
            <a:xfrm>
              <a:off x="1886859" y="4992915"/>
              <a:ext cx="8766629" cy="0"/>
            </a:xfrm>
            <a:prstGeom prst="straightConnector1">
              <a:avLst/>
            </a:prstGeom>
            <a:ln w="603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51C516-9020-F340-8EAC-501EC784BA9B}"/>
                </a:ext>
              </a:extLst>
            </p:cNvPr>
            <p:cNvSpPr txBox="1"/>
            <p:nvPr/>
          </p:nvSpPr>
          <p:spPr>
            <a:xfrm>
              <a:off x="2311184" y="5475143"/>
              <a:ext cx="10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accent2">
                      <a:lumMod val="75000"/>
                    </a:schemeClr>
                  </a:solidFill>
                </a:rPr>
                <a:t>Infection day</a:t>
              </a:r>
              <a:endParaRPr lang="en-BR" sz="135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AF2EB6-FDDD-A54A-8BB6-D37879357C5A}"/>
                </a:ext>
              </a:extLst>
            </p:cNvPr>
            <p:cNvSpPr txBox="1"/>
            <p:nvPr/>
          </p:nvSpPr>
          <p:spPr>
            <a:xfrm>
              <a:off x="4708162" y="5539496"/>
              <a:ext cx="1588448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accent1"/>
                  </a:solidFill>
                </a:rPr>
                <a:t>1</a:t>
              </a:r>
              <a:r>
                <a:rPr lang="en-US" sz="1351" baseline="30000" dirty="0">
                  <a:solidFill>
                    <a:schemeClr val="accent1"/>
                  </a:solidFill>
                </a:rPr>
                <a:t>st</a:t>
              </a:r>
              <a:r>
                <a:rPr lang="en-US" sz="1351" dirty="0">
                  <a:solidFill>
                    <a:schemeClr val="accent1"/>
                  </a:solidFill>
                </a:rPr>
                <a:t> day of symptoms</a:t>
              </a:r>
              <a:endParaRPr lang="en-BR" sz="135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4229B3-7881-5D41-981B-70B161DE0AC5}"/>
                </a:ext>
              </a:extLst>
            </p:cNvPr>
            <p:cNvSpPr txBox="1"/>
            <p:nvPr/>
          </p:nvSpPr>
          <p:spPr>
            <a:xfrm>
              <a:off x="6998223" y="5432663"/>
              <a:ext cx="2114415" cy="508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1" dirty="0">
                  <a:solidFill>
                    <a:schemeClr val="accent1"/>
                  </a:solidFill>
                </a:rPr>
                <a:t>Reporting day in the database</a:t>
              </a:r>
              <a:endParaRPr lang="en-BR" sz="1351" dirty="0">
                <a:solidFill>
                  <a:schemeClr val="accent1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663B054-F147-B443-BD78-B8AE0A1B9BBF}"/>
                </a:ext>
              </a:extLst>
            </p:cNvPr>
            <p:cNvCxnSpPr>
              <a:cxnSpLocks/>
            </p:cNvCxnSpPr>
            <p:nvPr/>
          </p:nvCxnSpPr>
          <p:spPr>
            <a:xfrm>
              <a:off x="8055431" y="4765040"/>
              <a:ext cx="0" cy="464457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BA60D7-FEDF-1045-B136-F60E345198EC}"/>
                </a:ext>
              </a:extLst>
            </p:cNvPr>
            <p:cNvCxnSpPr>
              <a:cxnSpLocks/>
            </p:cNvCxnSpPr>
            <p:nvPr/>
          </p:nvCxnSpPr>
          <p:spPr>
            <a:xfrm>
              <a:off x="2859315" y="4765040"/>
              <a:ext cx="0" cy="464457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AE422F-1578-2646-ABE0-28332267E8CF}"/>
                </a:ext>
              </a:extLst>
            </p:cNvPr>
            <p:cNvCxnSpPr>
              <a:cxnSpLocks/>
            </p:cNvCxnSpPr>
            <p:nvPr/>
          </p:nvCxnSpPr>
          <p:spPr>
            <a:xfrm>
              <a:off x="5479143" y="4765040"/>
              <a:ext cx="0" cy="46445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071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9226D-03DE-5141-BF39-6246A6432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69" y="548640"/>
            <a:ext cx="10648127" cy="1179576"/>
          </a:xfrm>
        </p:spPr>
        <p:txBody>
          <a:bodyPr>
            <a:normAutofit/>
          </a:bodyPr>
          <a:lstStyle/>
          <a:p>
            <a:r>
              <a:rPr lang="en-US" sz="4000" b="1" dirty="0"/>
              <a:t>Correcting delays </a:t>
            </a:r>
            <a:endParaRPr lang="en-BR" sz="4000" b="1" baseline="-25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14:cNvPr>
              <p14:cNvContentPartPr/>
              <p14:nvPr/>
            </p14:nvContentPartPr>
            <p14:xfrm>
              <a:off x="-290629" y="28862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1DEB0D-61AC-0044-AB6E-FB15B31E7F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9629" y="28772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75FAAD6-175B-B546-918C-B5FAFE7B4C8E}"/>
              </a:ext>
            </a:extLst>
          </p:cNvPr>
          <p:cNvSpPr txBox="1"/>
          <p:nvPr/>
        </p:nvSpPr>
        <p:spPr>
          <a:xfrm>
            <a:off x="3551588" y="2735523"/>
            <a:ext cx="123822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351" dirty="0"/>
              <a:t>Backprojection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FEE5E-0326-CE4F-A625-08D862BB6579}"/>
              </a:ext>
            </a:extLst>
          </p:cNvPr>
          <p:cNvSpPr txBox="1"/>
          <p:nvPr/>
        </p:nvSpPr>
        <p:spPr>
          <a:xfrm>
            <a:off x="6072116" y="2737034"/>
            <a:ext cx="100130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351" dirty="0"/>
              <a:t>Nowcasting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5945DA-4108-F447-AB2D-766B721B5BAF}"/>
              </a:ext>
            </a:extLst>
          </p:cNvPr>
          <p:cNvGrpSpPr/>
          <p:nvPr/>
        </p:nvGrpSpPr>
        <p:grpSpPr>
          <a:xfrm>
            <a:off x="1899215" y="2841144"/>
            <a:ext cx="8766629" cy="1175711"/>
            <a:chOff x="1886859" y="4765040"/>
            <a:chExt cx="8766629" cy="1175711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3CFD249-A31A-EA44-97B5-648849D48928}"/>
                </a:ext>
              </a:extLst>
            </p:cNvPr>
            <p:cNvCxnSpPr/>
            <p:nvPr/>
          </p:nvCxnSpPr>
          <p:spPr>
            <a:xfrm>
              <a:off x="1886859" y="4992915"/>
              <a:ext cx="8766629" cy="0"/>
            </a:xfrm>
            <a:prstGeom prst="straightConnector1">
              <a:avLst/>
            </a:prstGeom>
            <a:ln w="603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8E078F-8DBF-B94F-B80D-F6A07809A78B}"/>
                </a:ext>
              </a:extLst>
            </p:cNvPr>
            <p:cNvSpPr txBox="1"/>
            <p:nvPr/>
          </p:nvSpPr>
          <p:spPr>
            <a:xfrm>
              <a:off x="2311184" y="5475143"/>
              <a:ext cx="109626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accent2">
                      <a:lumMod val="75000"/>
                    </a:schemeClr>
                  </a:solidFill>
                </a:rPr>
                <a:t>Infection day</a:t>
              </a:r>
              <a:endParaRPr lang="en-BR" sz="135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83F140-B84B-3041-B0F5-8768D159646F}"/>
                </a:ext>
              </a:extLst>
            </p:cNvPr>
            <p:cNvSpPr txBox="1"/>
            <p:nvPr/>
          </p:nvSpPr>
          <p:spPr>
            <a:xfrm>
              <a:off x="4708162" y="5539496"/>
              <a:ext cx="1588448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>
                  <a:solidFill>
                    <a:schemeClr val="accent1"/>
                  </a:solidFill>
                </a:rPr>
                <a:t>1</a:t>
              </a:r>
              <a:r>
                <a:rPr lang="en-US" sz="1351" baseline="30000" dirty="0">
                  <a:solidFill>
                    <a:schemeClr val="accent1"/>
                  </a:solidFill>
                </a:rPr>
                <a:t>st</a:t>
              </a:r>
              <a:r>
                <a:rPr lang="en-US" sz="1351" dirty="0">
                  <a:solidFill>
                    <a:schemeClr val="accent1"/>
                  </a:solidFill>
                </a:rPr>
                <a:t> day of symptoms</a:t>
              </a:r>
              <a:endParaRPr lang="en-BR" sz="135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554AF2-2581-1B45-9254-1F1988F397A3}"/>
                </a:ext>
              </a:extLst>
            </p:cNvPr>
            <p:cNvSpPr txBox="1"/>
            <p:nvPr/>
          </p:nvSpPr>
          <p:spPr>
            <a:xfrm>
              <a:off x="6998223" y="5432663"/>
              <a:ext cx="2114415" cy="508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1" dirty="0">
                  <a:solidFill>
                    <a:schemeClr val="accent1"/>
                  </a:solidFill>
                </a:rPr>
                <a:t>Reporting day in the database</a:t>
              </a:r>
              <a:endParaRPr lang="en-BR" sz="1351" dirty="0">
                <a:solidFill>
                  <a:schemeClr val="accent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1D8FE3A-8109-2541-BA11-4BF105418535}"/>
                </a:ext>
              </a:extLst>
            </p:cNvPr>
            <p:cNvCxnSpPr>
              <a:cxnSpLocks/>
            </p:cNvCxnSpPr>
            <p:nvPr/>
          </p:nvCxnSpPr>
          <p:spPr>
            <a:xfrm>
              <a:off x="8055431" y="4765040"/>
              <a:ext cx="0" cy="464457"/>
            </a:xfrm>
            <a:prstGeom prst="line">
              <a:avLst/>
            </a:prstGeom>
            <a:ln w="666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DF829-17DF-0B4C-8B0B-016A9F2E8F76}"/>
                </a:ext>
              </a:extLst>
            </p:cNvPr>
            <p:cNvCxnSpPr>
              <a:cxnSpLocks/>
            </p:cNvCxnSpPr>
            <p:nvPr/>
          </p:nvCxnSpPr>
          <p:spPr>
            <a:xfrm>
              <a:off x="2859315" y="4765040"/>
              <a:ext cx="0" cy="464457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7D8711-EF3F-3145-BBB0-6849F90792F7}"/>
                </a:ext>
              </a:extLst>
            </p:cNvPr>
            <p:cNvCxnSpPr>
              <a:cxnSpLocks/>
            </p:cNvCxnSpPr>
            <p:nvPr/>
          </p:nvCxnSpPr>
          <p:spPr>
            <a:xfrm>
              <a:off x="5479143" y="4765040"/>
              <a:ext cx="0" cy="464457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122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3514</TotalTime>
  <Words>1495</Words>
  <Application>Microsoft Macintosh PowerPoint</Application>
  <PresentationFormat>Widescreen</PresentationFormat>
  <Paragraphs>227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System Font Regular</vt:lpstr>
      <vt:lpstr>Office Theme</vt:lpstr>
      <vt:lpstr>Estimate of the instantaneous reproduction number (Rt) of an ongoing epidemic incorporating nowcasting and back-projection corrections </vt:lpstr>
      <vt:lpstr>PowerPoint Presentation</vt:lpstr>
      <vt:lpstr>Basic reproduction number (R0)</vt:lpstr>
      <vt:lpstr>PowerPoint Presentation</vt:lpstr>
      <vt:lpstr>Why calculate Reff?</vt:lpstr>
      <vt:lpstr>PowerPoint Presentation</vt:lpstr>
      <vt:lpstr>How to estimate the Reff</vt:lpstr>
      <vt:lpstr>Database and dates</vt:lpstr>
      <vt:lpstr>Correcting delays </vt:lpstr>
      <vt:lpstr>PowerPoint Presentation</vt:lpstr>
      <vt:lpstr>Methods to estimate Reff</vt:lpstr>
      <vt:lpstr>Methods to estimate Reff</vt:lpstr>
      <vt:lpstr>PowerPoint Presentation</vt:lpstr>
      <vt:lpstr>Nowcasting</vt:lpstr>
      <vt:lpstr>Nowcasting</vt:lpstr>
      <vt:lpstr>Nowcasting</vt:lpstr>
      <vt:lpstr>Back-projection</vt:lpstr>
      <vt:lpstr>Back-projection</vt:lpstr>
      <vt:lpstr>Credible intervals of the Reff</vt:lpstr>
      <vt:lpstr>Different delay corrections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Reff estimate by Cori et al 2013 method</vt:lpstr>
      <vt:lpstr>Nowcasting</vt:lpstr>
      <vt:lpstr>PowerPoint Presentation</vt:lpstr>
      <vt:lpstr>PowerPoint Presentation</vt:lpstr>
      <vt:lpstr>PowerPoint Presentation</vt:lpstr>
      <vt:lpstr>PowerPoint Presentation</vt:lpstr>
      <vt:lpstr>Back-projection</vt:lpstr>
      <vt:lpstr>Back-projection</vt:lpstr>
      <vt:lpstr>Back-projection</vt:lpstr>
      <vt:lpstr>More information and analysis in our website</vt:lpstr>
      <vt:lpstr>Observatório COVID-19 BR</vt:lpstr>
      <vt:lpstr>PowerPoint Presentation</vt:lpstr>
      <vt:lpstr>Correções do dia de ocorrência dos eventos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Cálculo do R efetivo</dc:title>
  <dc:creator>superflavia@gmail.com</dc:creator>
  <cp:lastModifiedBy>Flavia Maria Darcie Marquitti</cp:lastModifiedBy>
  <cp:revision>98</cp:revision>
  <dcterms:created xsi:type="dcterms:W3CDTF">2020-09-01T16:09:54Z</dcterms:created>
  <dcterms:modified xsi:type="dcterms:W3CDTF">2021-10-20T16:56:15Z</dcterms:modified>
</cp:coreProperties>
</file>